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handoutMasterIdLst>
    <p:handoutMasterId r:id="rId22"/>
  </p:handoutMasterIdLst>
  <p:sldIdLst>
    <p:sldId id="347" r:id="rId3"/>
    <p:sldId id="374" r:id="rId4"/>
    <p:sldId id="378" r:id="rId5"/>
    <p:sldId id="379" r:id="rId6"/>
    <p:sldId id="352" r:id="rId7"/>
    <p:sldId id="369" r:id="rId8"/>
    <p:sldId id="354" r:id="rId9"/>
    <p:sldId id="355" r:id="rId10"/>
    <p:sldId id="356" r:id="rId11"/>
    <p:sldId id="357" r:id="rId12"/>
    <p:sldId id="358" r:id="rId13"/>
    <p:sldId id="359" r:id="rId14"/>
    <p:sldId id="361" r:id="rId15"/>
    <p:sldId id="364" r:id="rId16"/>
    <p:sldId id="363" r:id="rId17"/>
    <p:sldId id="372" r:id="rId18"/>
    <p:sldId id="376" r:id="rId19"/>
    <p:sldId id="366" r:id="rId20"/>
  </p:sldIdLst>
  <p:sldSz cx="9144000" cy="6858000" type="screen4x3"/>
  <p:notesSz cx="7010400" cy="9296400"/>
  <p:defaultTextStyle>
    <a:defPPr>
      <a:defRPr lang="en-US"/>
    </a:defPPr>
    <a:lvl1pPr algn="l" rtl="0" fontAlgn="base">
      <a:spcBef>
        <a:spcPct val="0"/>
      </a:spcBef>
      <a:spcAft>
        <a:spcPct val="0"/>
      </a:spcAft>
      <a:defRPr kern="1200">
        <a:solidFill>
          <a:srgbClr val="000000"/>
        </a:solidFill>
        <a:latin typeface="Arial" pitchFamily="34" charset="0"/>
        <a:ea typeface="+mn-ea"/>
        <a:cs typeface="Arial" pitchFamily="34" charset="0"/>
      </a:defRPr>
    </a:lvl1pPr>
    <a:lvl2pPr marL="457200" algn="l" rtl="0" fontAlgn="base">
      <a:spcBef>
        <a:spcPct val="0"/>
      </a:spcBef>
      <a:spcAft>
        <a:spcPct val="0"/>
      </a:spcAft>
      <a:defRPr kern="1200">
        <a:solidFill>
          <a:srgbClr val="000000"/>
        </a:solidFill>
        <a:latin typeface="Arial" pitchFamily="34" charset="0"/>
        <a:ea typeface="+mn-ea"/>
        <a:cs typeface="Arial" pitchFamily="34" charset="0"/>
      </a:defRPr>
    </a:lvl2pPr>
    <a:lvl3pPr marL="914400" algn="l" rtl="0" fontAlgn="base">
      <a:spcBef>
        <a:spcPct val="0"/>
      </a:spcBef>
      <a:spcAft>
        <a:spcPct val="0"/>
      </a:spcAft>
      <a:defRPr kern="1200">
        <a:solidFill>
          <a:srgbClr val="000000"/>
        </a:solidFill>
        <a:latin typeface="Arial" pitchFamily="34" charset="0"/>
        <a:ea typeface="+mn-ea"/>
        <a:cs typeface="Arial" pitchFamily="34" charset="0"/>
      </a:defRPr>
    </a:lvl3pPr>
    <a:lvl4pPr marL="1371600" algn="l" rtl="0" fontAlgn="base">
      <a:spcBef>
        <a:spcPct val="0"/>
      </a:spcBef>
      <a:spcAft>
        <a:spcPct val="0"/>
      </a:spcAft>
      <a:defRPr kern="1200">
        <a:solidFill>
          <a:srgbClr val="000000"/>
        </a:solidFill>
        <a:latin typeface="Arial" pitchFamily="34" charset="0"/>
        <a:ea typeface="+mn-ea"/>
        <a:cs typeface="Arial" pitchFamily="34" charset="0"/>
      </a:defRPr>
    </a:lvl4pPr>
    <a:lvl5pPr marL="1828800" algn="l" rtl="0" fontAlgn="base">
      <a:spcBef>
        <a:spcPct val="0"/>
      </a:spcBef>
      <a:spcAft>
        <a:spcPct val="0"/>
      </a:spcAft>
      <a:defRPr kern="1200">
        <a:solidFill>
          <a:srgbClr val="000000"/>
        </a:solidFill>
        <a:latin typeface="Arial" pitchFamily="34" charset="0"/>
        <a:ea typeface="+mn-ea"/>
        <a:cs typeface="Arial" pitchFamily="34" charset="0"/>
      </a:defRPr>
    </a:lvl5pPr>
    <a:lvl6pPr marL="2286000" algn="l" defTabSz="914400" rtl="0" eaLnBrk="1" latinLnBrk="0" hangingPunct="1">
      <a:defRPr kern="1200">
        <a:solidFill>
          <a:srgbClr val="000000"/>
        </a:solidFill>
        <a:latin typeface="Arial" pitchFamily="34" charset="0"/>
        <a:ea typeface="+mn-ea"/>
        <a:cs typeface="Arial" pitchFamily="34" charset="0"/>
      </a:defRPr>
    </a:lvl6pPr>
    <a:lvl7pPr marL="2743200" algn="l" defTabSz="914400" rtl="0" eaLnBrk="1" latinLnBrk="0" hangingPunct="1">
      <a:defRPr kern="1200">
        <a:solidFill>
          <a:srgbClr val="000000"/>
        </a:solidFill>
        <a:latin typeface="Arial" pitchFamily="34" charset="0"/>
        <a:ea typeface="+mn-ea"/>
        <a:cs typeface="Arial" pitchFamily="34" charset="0"/>
      </a:defRPr>
    </a:lvl7pPr>
    <a:lvl8pPr marL="3200400" algn="l" defTabSz="914400" rtl="0" eaLnBrk="1" latinLnBrk="0" hangingPunct="1">
      <a:defRPr kern="1200">
        <a:solidFill>
          <a:srgbClr val="000000"/>
        </a:solidFill>
        <a:latin typeface="Arial" pitchFamily="34" charset="0"/>
        <a:ea typeface="+mn-ea"/>
        <a:cs typeface="Arial" pitchFamily="34" charset="0"/>
      </a:defRPr>
    </a:lvl8pPr>
    <a:lvl9pPr marL="3657600" algn="l" defTabSz="914400" rtl="0" eaLnBrk="1" latinLnBrk="0" hangingPunct="1">
      <a:defRPr kern="1200">
        <a:solidFill>
          <a:srgbClr val="000000"/>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8B793"/>
    <a:srgbClr val="496B57"/>
    <a:srgbClr val="567C72"/>
    <a:srgbClr val="659F77"/>
    <a:srgbClr val="095371"/>
    <a:srgbClr val="0C6F96"/>
    <a:srgbClr val="0000FF"/>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94836" autoAdjust="0"/>
  </p:normalViewPr>
  <p:slideViewPr>
    <p:cSldViewPr snapToGrid="0">
      <p:cViewPr>
        <p:scale>
          <a:sx n="59" d="100"/>
          <a:sy n="59" d="100"/>
        </p:scale>
        <p:origin x="-390"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648"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effectLst/>
                <a:latin typeface="Arial" charset="0"/>
                <a:cs typeface="Arial" charset="0"/>
              </a:defRPr>
            </a:lvl1pPr>
          </a:lstStyle>
          <a:p>
            <a:pPr>
              <a:defRPr/>
            </a:pPr>
            <a:endParaRPr lang="en-US"/>
          </a:p>
        </p:txBody>
      </p:sp>
      <p:sp>
        <p:nvSpPr>
          <p:cNvPr id="634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effectLst/>
                <a:latin typeface="Arial" charset="0"/>
                <a:cs typeface="Arial" charset="0"/>
              </a:defRPr>
            </a:lvl1pPr>
          </a:lstStyle>
          <a:p>
            <a:pPr>
              <a:defRPr/>
            </a:pPr>
            <a:fld id="{20B4D17F-4BFE-46ED-A2B4-92641AB07E3F}" type="datetimeFigureOut">
              <a:rPr lang="en-US"/>
              <a:pPr>
                <a:defRPr/>
              </a:pPr>
              <a:t>3/6/2018</a:t>
            </a:fld>
            <a:endParaRPr lang="en-US"/>
          </a:p>
        </p:txBody>
      </p:sp>
      <p:sp>
        <p:nvSpPr>
          <p:cNvPr id="634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effectLst/>
                <a:latin typeface="Arial" charset="0"/>
                <a:cs typeface="Arial" charset="0"/>
              </a:defRPr>
            </a:lvl1pPr>
          </a:lstStyle>
          <a:p>
            <a:pPr>
              <a:defRPr/>
            </a:pPr>
            <a:endParaRPr lang="en-US"/>
          </a:p>
        </p:txBody>
      </p:sp>
      <p:sp>
        <p:nvSpPr>
          <p:cNvPr id="634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789C10CD-FBB9-4AD8-8B28-0C4A7E4C2038}" type="slidenum">
              <a:rPr lang="en-US" altLang="en-US"/>
              <a:pPr>
                <a:defRPr/>
              </a:pPr>
              <a:t>‹#›</a:t>
            </a:fld>
            <a:endParaRPr lang="en-US" altLang="en-US"/>
          </a:p>
        </p:txBody>
      </p:sp>
    </p:spTree>
    <p:extLst>
      <p:ext uri="{BB962C8B-B14F-4D97-AF65-F5344CB8AC3E}">
        <p14:creationId xmlns:p14="http://schemas.microsoft.com/office/powerpoint/2010/main" xmlns="" val="3441420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solidFill>
                  <a:schemeClr val="tx1"/>
                </a:solidFill>
                <a:effectLst/>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solidFill>
                  <a:schemeClr val="tx1"/>
                </a:solidFill>
                <a:effectLst/>
                <a:latin typeface="Arial" charset="0"/>
                <a:cs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solidFill>
                  <a:schemeClr val="tx1"/>
                </a:solidFill>
                <a:effectLst/>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solidFill>
                  <a:schemeClr val="tx1"/>
                </a:solidFill>
              </a:defRPr>
            </a:lvl1pPr>
          </a:lstStyle>
          <a:p>
            <a:pPr>
              <a:defRPr/>
            </a:pPr>
            <a:fld id="{E975F3FD-A66A-41D2-9392-5B525F3DA8C5}" type="slidenum">
              <a:rPr lang="en-US" altLang="en-US"/>
              <a:pPr>
                <a:defRPr/>
              </a:pPr>
              <a:t>‹#›</a:t>
            </a:fld>
            <a:endParaRPr lang="en-US" altLang="en-US"/>
          </a:p>
        </p:txBody>
      </p:sp>
    </p:spTree>
    <p:extLst>
      <p:ext uri="{BB962C8B-B14F-4D97-AF65-F5344CB8AC3E}">
        <p14:creationId xmlns:p14="http://schemas.microsoft.com/office/powerpoint/2010/main" xmlns="" val="658608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DE875325-06B3-4C39-BC0D-8DE7ED4AD553}" type="slidenum">
              <a:rPr lang="en-US" altLang="en-US" sz="1200">
                <a:solidFill>
                  <a:schemeClr val="tx1"/>
                </a:solidFill>
              </a:rPr>
              <a:pPr algn="r" eaLnBrk="1" hangingPunct="1"/>
              <a:t>1</a:t>
            </a:fld>
            <a:endParaRPr lang="en-US" altLang="en-US" sz="1200">
              <a:solidFill>
                <a:schemeClr val="tx1"/>
              </a:solidFill>
            </a:endParaRPr>
          </a:p>
        </p:txBody>
      </p:sp>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297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55C25DC7-BEAD-4BEA-999A-6125DD9FAE11}" type="slidenum">
              <a:rPr lang="en-US" altLang="en-US" sz="1200">
                <a:solidFill>
                  <a:schemeClr val="tx1"/>
                </a:solidFill>
                <a:latin typeface="Calibri" pitchFamily="34" charset="0"/>
              </a:rPr>
              <a:pPr algn="r" eaLnBrk="1" hangingPunct="1"/>
              <a:t>1</a:t>
            </a:fld>
            <a:endParaRPr lang="en-US" altLang="en-US" sz="1200">
              <a:solidFill>
                <a:schemeClr val="tx1"/>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742ECFE2-21D2-4B38-80B3-8E66A42C8EB0}" type="slidenum">
              <a:rPr lang="en-US" altLang="en-US" sz="1200"/>
              <a:pPr algn="r" eaLnBrk="1" hangingPunct="1"/>
              <a:t>10</a:t>
            </a:fld>
            <a:endParaRPr lang="en-US" altLang="en-US" sz="1200"/>
          </a:p>
        </p:txBody>
      </p:sp>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4813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CCD0B094-E25A-479A-9E5D-2C166D113941}" type="slidenum">
              <a:rPr lang="en-US" altLang="en-US" sz="1200">
                <a:latin typeface="Calibri" pitchFamily="34" charset="0"/>
              </a:rPr>
              <a:pPr algn="r" eaLnBrk="1" hangingPunct="1"/>
              <a:t>10</a:t>
            </a:fld>
            <a:endParaRPr lang="en-US"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C968B867-4665-455A-9B4E-256947CE06E6}" type="slidenum">
              <a:rPr lang="en-US" altLang="en-US" sz="1200"/>
              <a:pPr algn="r" eaLnBrk="1" hangingPunct="1"/>
              <a:t>11</a:t>
            </a:fld>
            <a:endParaRPr lang="en-US" altLang="en-US" sz="1200"/>
          </a:p>
        </p:txBody>
      </p:sp>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5018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51BE245D-6690-4E0F-87A7-D8B159F65FD1}" type="slidenum">
              <a:rPr lang="en-US" altLang="en-US" sz="1200">
                <a:latin typeface="Calibri" pitchFamily="34" charset="0"/>
              </a:rPr>
              <a:pPr algn="r" eaLnBrk="1" hangingPunct="1"/>
              <a:t>11</a:t>
            </a:fld>
            <a:endParaRPr lang="en-US"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A00ECC13-198E-491A-9C70-332A01A62982}" type="slidenum">
              <a:rPr lang="en-US" altLang="en-US" sz="1200"/>
              <a:pPr algn="r" eaLnBrk="1" hangingPunct="1"/>
              <a:t>12</a:t>
            </a:fld>
            <a:endParaRPr lang="en-US" altLang="en-US" sz="1200"/>
          </a:p>
        </p:txBody>
      </p:sp>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5222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788CD754-36AC-4592-B6F4-D0C9DD0836A9}" type="slidenum">
              <a:rPr lang="en-US" altLang="en-US" sz="1200">
                <a:latin typeface="Calibri" pitchFamily="34" charset="0"/>
              </a:rPr>
              <a:pPr algn="r" eaLnBrk="1" hangingPunct="1"/>
              <a:t>12</a:t>
            </a:fld>
            <a:endParaRPr lang="en-US" alt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187F6F2F-6E8B-40EE-97A6-E6C105417E75}" type="slidenum">
              <a:rPr lang="en-US" altLang="en-US" sz="1200"/>
              <a:pPr algn="r" eaLnBrk="1" hangingPunct="1"/>
              <a:t>13</a:t>
            </a:fld>
            <a:endParaRPr lang="en-US" altLang="en-US" sz="1200"/>
          </a:p>
        </p:txBody>
      </p:sp>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5632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DD33FDD3-1BD4-495D-B120-AF1B7F6DFA0A}" type="slidenum">
              <a:rPr lang="en-US" altLang="en-US" sz="1200">
                <a:latin typeface="Calibri" pitchFamily="34" charset="0"/>
              </a:rPr>
              <a:pPr algn="r" eaLnBrk="1" hangingPunct="1"/>
              <a:t>13</a:t>
            </a:fld>
            <a:endParaRPr lang="en-US" alt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0B0E0E01-7577-4028-A981-558782459718}" type="slidenum">
              <a:rPr lang="en-US" altLang="en-US" sz="1200"/>
              <a:pPr algn="r" eaLnBrk="1" hangingPunct="1"/>
              <a:t>14</a:t>
            </a:fld>
            <a:endParaRPr lang="en-US" altLang="en-US" sz="1200"/>
          </a:p>
        </p:txBody>
      </p:sp>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5837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9EC93163-BAFC-4FBB-AD9E-E80932A3624F}" type="slidenum">
              <a:rPr lang="en-US" altLang="en-US" sz="1200">
                <a:latin typeface="Calibri" pitchFamily="34" charset="0"/>
              </a:rPr>
              <a:pPr algn="r" eaLnBrk="1" hangingPunct="1"/>
              <a:t>14</a:t>
            </a:fld>
            <a:endParaRPr lang="en-US" alt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501F463A-78D7-4837-A89D-9A15695FF21B}" type="slidenum">
              <a:rPr lang="en-US" altLang="en-US" sz="1200"/>
              <a:pPr algn="r" eaLnBrk="1" hangingPunct="1"/>
              <a:t>15</a:t>
            </a:fld>
            <a:endParaRPr lang="en-US" altLang="en-US" sz="1200"/>
          </a:p>
        </p:txBody>
      </p:sp>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6042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22985D20-1D2C-433E-8B85-537A2B5F1092}" type="slidenum">
              <a:rPr lang="en-US" altLang="en-US" sz="1200">
                <a:latin typeface="Calibri" pitchFamily="34" charset="0"/>
              </a:rPr>
              <a:pPr algn="r" eaLnBrk="1" hangingPunct="1"/>
              <a:t>15</a:t>
            </a:fld>
            <a:endParaRPr lang="en-US"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4B48317E-8425-4679-8C3A-A32B7C82F387}" type="slidenum">
              <a:rPr lang="en-US" altLang="en-US" sz="1200"/>
              <a:pPr algn="r" eaLnBrk="1" hangingPunct="1"/>
              <a:t>16</a:t>
            </a:fld>
            <a:endParaRPr lang="en-US" altLang="en-US" sz="1200"/>
          </a:p>
        </p:txBody>
      </p:sp>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6246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BDBE4E6C-03D0-449B-8697-5225277FA52F}" type="slidenum">
              <a:rPr lang="en-US" altLang="en-US" sz="1200">
                <a:latin typeface="Calibri" pitchFamily="34" charset="0"/>
              </a:rPr>
              <a:pPr algn="r" eaLnBrk="1" hangingPunct="1"/>
              <a:t>16</a:t>
            </a:fld>
            <a:endParaRPr lang="en-US" alt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B3E6A206-F24C-461A-9ABB-EA99F9B4DADE}" type="slidenum">
              <a:rPr lang="en-US" altLang="en-US" sz="1200"/>
              <a:pPr algn="r" eaLnBrk="1" hangingPunct="1"/>
              <a:t>17</a:t>
            </a:fld>
            <a:endParaRPr lang="en-US" altLang="en-US" sz="1200"/>
          </a:p>
        </p:txBody>
      </p:sp>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6451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CF7277B1-A9E9-4C84-8341-1D262EB51B27}" type="slidenum">
              <a:rPr lang="en-US" altLang="en-US" sz="1200">
                <a:latin typeface="Calibri" pitchFamily="34" charset="0"/>
              </a:rPr>
              <a:pPr algn="r" eaLnBrk="1" hangingPunct="1"/>
              <a:t>17</a:t>
            </a:fld>
            <a:endParaRPr lang="en-US" alt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0E7CE8B0-C773-4DC5-BA57-858991F3983A}" type="slidenum">
              <a:rPr lang="en-US" altLang="en-US" sz="1200"/>
              <a:pPr algn="r" eaLnBrk="1" hangingPunct="1"/>
              <a:t>18</a:t>
            </a:fld>
            <a:endParaRPr lang="en-US" altLang="en-US" sz="1200"/>
          </a:p>
        </p:txBody>
      </p:sp>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6656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2682169D-3D0D-4818-AB63-FEDE9030A965}" type="slidenum">
              <a:rPr lang="en-US" altLang="en-US" sz="1200">
                <a:latin typeface="Calibri" pitchFamily="34" charset="0"/>
              </a:rPr>
              <a:pPr algn="r" eaLnBrk="1" hangingPunct="1"/>
              <a:t>18</a:t>
            </a:fld>
            <a:endParaRPr lang="en-US"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6C44C070-9B06-4525-859E-FBB5B8709512}" type="slidenum">
              <a:rPr lang="en-US" altLang="en-US" sz="1200">
                <a:solidFill>
                  <a:schemeClr val="tx1"/>
                </a:solidFill>
              </a:rPr>
              <a:pPr algn="r" eaLnBrk="1" hangingPunct="1"/>
              <a:t>2</a:t>
            </a:fld>
            <a:endParaRPr lang="en-US" altLang="en-US" sz="1200">
              <a:solidFill>
                <a:schemeClr val="tx1"/>
              </a:solidFill>
            </a:endParaRPr>
          </a:p>
        </p:txBody>
      </p:sp>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00088" y="4414838"/>
            <a:ext cx="5610225" cy="418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317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157501F6-AE24-4660-94C3-7B53F490A5E5}" type="slidenum">
              <a:rPr lang="en-US" altLang="en-US" sz="1200">
                <a:solidFill>
                  <a:schemeClr val="tx1"/>
                </a:solidFill>
                <a:latin typeface="Calibri" pitchFamily="34" charset="0"/>
              </a:rPr>
              <a:pPr algn="r" eaLnBrk="1" hangingPunct="1"/>
              <a:t>2</a:t>
            </a:fld>
            <a:endParaRPr lang="en-US" altLang="en-US" sz="1200">
              <a:solidFill>
                <a:schemeClr val="tx1"/>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BB17CE20-8E82-4DA7-85D5-4F3297A39B77}" type="slidenum">
              <a:rPr lang="en-US" altLang="en-US" sz="1200">
                <a:solidFill>
                  <a:schemeClr val="tx1"/>
                </a:solidFill>
              </a:rPr>
              <a:pPr algn="r" eaLnBrk="1" hangingPunct="1"/>
              <a:t>3</a:t>
            </a:fld>
            <a:endParaRPr lang="en-US" altLang="en-US" sz="1200">
              <a:solidFill>
                <a:schemeClr val="tx1"/>
              </a:solidFill>
            </a:endParaRPr>
          </a:p>
        </p:txBody>
      </p:sp>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700088" y="4414838"/>
            <a:ext cx="5610225" cy="418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3379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8967FA53-7724-4945-BB65-9703C9A363CF}" type="slidenum">
              <a:rPr lang="en-US" altLang="en-US" sz="1200">
                <a:solidFill>
                  <a:schemeClr val="tx1"/>
                </a:solidFill>
                <a:latin typeface="Calibri" pitchFamily="34" charset="0"/>
              </a:rPr>
              <a:pPr algn="r" eaLnBrk="1" hangingPunct="1"/>
              <a:t>3</a:t>
            </a:fld>
            <a:endParaRPr lang="en-US" altLang="en-US" sz="1200">
              <a:solidFill>
                <a:schemeClr val="tx1"/>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CB96E599-7761-4524-85B2-F75268384F63}" type="slidenum">
              <a:rPr lang="en-US" altLang="en-US" sz="1200"/>
              <a:pPr algn="r" eaLnBrk="1" hangingPunct="1"/>
              <a:t>4</a:t>
            </a:fld>
            <a:endParaRPr lang="en-US" altLang="en-US" sz="1200"/>
          </a:p>
        </p:txBody>
      </p:sp>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3584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46CDFE10-62DF-4FF8-A95E-BC4D034C3B32}" type="slidenum">
              <a:rPr lang="en-US" altLang="en-US" sz="1200">
                <a:latin typeface="Calibri" pitchFamily="34" charset="0"/>
              </a:rPr>
              <a:pPr algn="r" eaLnBrk="1" hangingPunct="1"/>
              <a:t>4</a:t>
            </a:fld>
            <a:endParaRPr lang="en-US"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2484F3EF-1506-4062-A4DC-31533201CE65}" type="slidenum">
              <a:rPr lang="en-US" altLang="en-US" sz="1200"/>
              <a:pPr algn="r" eaLnBrk="1" hangingPunct="1"/>
              <a:t>5</a:t>
            </a:fld>
            <a:endParaRPr lang="en-US" altLang="en-US" sz="1200"/>
          </a:p>
        </p:txBody>
      </p:sp>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3789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DBA4985B-9F13-49BD-9374-6F9E0A17BDB7}" type="slidenum">
              <a:rPr lang="en-US" altLang="en-US" sz="1200">
                <a:latin typeface="Calibri" pitchFamily="34" charset="0"/>
              </a:rPr>
              <a:pPr algn="r" eaLnBrk="1" hangingPunct="1"/>
              <a:t>5</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70CE7608-D8B3-4750-9A7F-890389F9A1C6}" type="slidenum">
              <a:rPr lang="en-US" altLang="en-US" sz="1200"/>
              <a:pPr algn="r" eaLnBrk="1" hangingPunct="1"/>
              <a:t>6</a:t>
            </a:fld>
            <a:endParaRPr lang="en-US" altLang="en-US" sz="1200"/>
          </a:p>
        </p:txBody>
      </p:sp>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3994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F9B154B1-CA4D-4A76-AAB9-D4C25A21BB33}" type="slidenum">
              <a:rPr lang="en-US" altLang="en-US" sz="1200">
                <a:latin typeface="Calibri" pitchFamily="34" charset="0"/>
              </a:rPr>
              <a:pPr algn="r" eaLnBrk="1" hangingPunct="1"/>
              <a:t>6</a:t>
            </a:fld>
            <a:endParaRPr lang="en-US"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CD59A8DC-E6A2-4FEF-B4B1-63E7A36BB589}" type="slidenum">
              <a:rPr lang="en-US" altLang="en-US" sz="1200"/>
              <a:pPr algn="r" eaLnBrk="1" hangingPunct="1"/>
              <a:t>7</a:t>
            </a:fld>
            <a:endParaRPr lang="en-US" altLang="en-US" sz="1200"/>
          </a:p>
        </p:txBody>
      </p:sp>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4198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0CEF4D45-0009-43DE-96F9-BA70F5F60729}" type="slidenum">
              <a:rPr lang="en-US" altLang="en-US" sz="1200">
                <a:latin typeface="Calibri" pitchFamily="34" charset="0"/>
              </a:rPr>
              <a:pPr algn="r" eaLnBrk="1" hangingPunct="1"/>
              <a:t>7</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0B5CEA9E-B595-4B0E-9EF5-A900CD351EBD}" type="slidenum">
              <a:rPr lang="en-US" altLang="en-US" sz="1200"/>
              <a:pPr algn="r" eaLnBrk="1" hangingPunct="1"/>
              <a:t>8</a:t>
            </a:fld>
            <a:endParaRPr lang="en-US" altLang="en-US" sz="1200"/>
          </a:p>
        </p:txBody>
      </p:sp>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4403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3D88A708-1EEC-40B9-B9F6-35905DAF242A}" type="slidenum">
              <a:rPr lang="en-US" altLang="en-US" sz="1200">
                <a:latin typeface="Calibri" pitchFamily="34" charset="0"/>
              </a:rPr>
              <a:pPr algn="r" eaLnBrk="1" hangingPunct="1"/>
              <a:t>8</a:t>
            </a:fld>
            <a:endParaRPr lang="en-US"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14AE158F-69BF-46E2-877C-08242744EC56}" type="slidenum">
              <a:rPr lang="en-US" altLang="en-US" sz="1200"/>
              <a:pPr algn="r" eaLnBrk="1" hangingPunct="1"/>
              <a:t>9</a:t>
            </a:fld>
            <a:endParaRPr lang="en-US" altLang="en-US" sz="1200"/>
          </a:p>
        </p:txBody>
      </p:sp>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lstStyle/>
          <a:p>
            <a:pPr eaLnBrk="1" hangingPunct="1">
              <a:spcBef>
                <a:spcPct val="0"/>
              </a:spcBef>
            </a:pPr>
            <a:endParaRPr lang="en-US" altLang="en-US" smtClean="0">
              <a:latin typeface="Arial" pitchFamily="34" charset="0"/>
              <a:cs typeface="Arial" pitchFamily="34" charset="0"/>
            </a:endParaRPr>
          </a:p>
        </p:txBody>
      </p:sp>
      <p:sp>
        <p:nvSpPr>
          <p:cNvPr id="4608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6" rIns="91431" bIns="45716" anchor="b"/>
          <a:lstStyle>
            <a:lvl1pPr defTabSz="844550" eaLnBrk="0" hangingPunct="0">
              <a:defRPr>
                <a:solidFill>
                  <a:srgbClr val="000000"/>
                </a:solidFill>
                <a:latin typeface="Arial" pitchFamily="34" charset="0"/>
                <a:cs typeface="Arial" pitchFamily="34" charset="0"/>
              </a:defRPr>
            </a:lvl1pPr>
            <a:lvl2pPr marL="742950" indent="-285750" defTabSz="844550" eaLnBrk="0" hangingPunct="0">
              <a:defRPr>
                <a:solidFill>
                  <a:srgbClr val="000000"/>
                </a:solidFill>
                <a:latin typeface="Arial" pitchFamily="34" charset="0"/>
                <a:cs typeface="Arial" pitchFamily="34" charset="0"/>
              </a:defRPr>
            </a:lvl2pPr>
            <a:lvl3pPr marL="1143000" indent="-228600" defTabSz="844550" eaLnBrk="0" hangingPunct="0">
              <a:defRPr>
                <a:solidFill>
                  <a:srgbClr val="000000"/>
                </a:solidFill>
                <a:latin typeface="Arial" pitchFamily="34" charset="0"/>
                <a:cs typeface="Arial" pitchFamily="34" charset="0"/>
              </a:defRPr>
            </a:lvl3pPr>
            <a:lvl4pPr marL="1600200" indent="-228600" defTabSz="844550" eaLnBrk="0" hangingPunct="0">
              <a:defRPr>
                <a:solidFill>
                  <a:srgbClr val="000000"/>
                </a:solidFill>
                <a:latin typeface="Arial" pitchFamily="34" charset="0"/>
                <a:cs typeface="Arial" pitchFamily="34" charset="0"/>
              </a:defRPr>
            </a:lvl4pPr>
            <a:lvl5pPr marL="2057400" indent="-228600" defTabSz="844550" eaLnBrk="0" hangingPunct="0">
              <a:defRPr>
                <a:solidFill>
                  <a:srgbClr val="000000"/>
                </a:solidFill>
                <a:latin typeface="Arial" pitchFamily="34" charset="0"/>
                <a:cs typeface="Arial" pitchFamily="34" charset="0"/>
              </a:defRPr>
            </a:lvl5pPr>
            <a:lvl6pPr marL="2514600" indent="-228600" defTabSz="84455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defTabSz="84455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defTabSz="84455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defTabSz="84455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54360F0D-009E-4F8D-8565-021A85E1A81E}" type="slidenum">
              <a:rPr lang="en-US" altLang="en-US" sz="1200">
                <a:latin typeface="Calibri" pitchFamily="34" charset="0"/>
              </a:rPr>
              <a:pPr algn="r" eaLnBrk="1" hangingPunct="1"/>
              <a:t>9</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bwMode="auto">
          <a:xfrm>
            <a:off x="2701925" y="2130425"/>
            <a:ext cx="4800600" cy="14700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buClr>
                <a:srgbClr val="FFFFFF"/>
              </a:buClr>
              <a:defRPr/>
            </a:lvl1pPr>
          </a:lstStyle>
          <a:p>
            <a:r>
              <a:rPr lang="en-US"/>
              <a:t>Click to edit Master title style</a:t>
            </a:r>
          </a:p>
        </p:txBody>
      </p:sp>
      <p:sp>
        <p:nvSpPr>
          <p:cNvPr id="59395"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64BBA3C-142F-422B-B7BA-A83355819CCD}" type="slidenum">
              <a:rPr lang="en-US" altLang="en-US"/>
              <a:pPr>
                <a:defRPr/>
              </a:pPr>
              <a:t>‹#›</a:t>
            </a:fld>
            <a:endParaRPr lang="en-US" altLang="en-US"/>
          </a:p>
        </p:txBody>
      </p:sp>
    </p:spTree>
    <p:extLst>
      <p:ext uri="{BB962C8B-B14F-4D97-AF65-F5344CB8AC3E}">
        <p14:creationId xmlns:p14="http://schemas.microsoft.com/office/powerpoint/2010/main" xmlns="" val="2900108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CF70DA-E9D2-4484-94DC-D6B09BFB6F85}" type="slidenum">
              <a:rPr lang="en-US" altLang="en-US"/>
              <a:pPr>
                <a:defRPr/>
              </a:pPr>
              <a:t>‹#›</a:t>
            </a:fld>
            <a:endParaRPr lang="en-US" altLang="en-US"/>
          </a:p>
        </p:txBody>
      </p:sp>
    </p:spTree>
    <p:extLst>
      <p:ext uri="{BB962C8B-B14F-4D97-AF65-F5344CB8AC3E}">
        <p14:creationId xmlns:p14="http://schemas.microsoft.com/office/powerpoint/2010/main" xmlns="" val="15645273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225" y="274638"/>
            <a:ext cx="213995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2706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2363A-6441-43A6-B536-380150F727C1}" type="slidenum">
              <a:rPr lang="en-US" altLang="en-US"/>
              <a:pPr>
                <a:defRPr/>
              </a:pPr>
              <a:t>‹#›</a:t>
            </a:fld>
            <a:endParaRPr lang="en-US" altLang="en-US"/>
          </a:p>
        </p:txBody>
      </p:sp>
    </p:spTree>
    <p:extLst>
      <p:ext uri="{BB962C8B-B14F-4D97-AF65-F5344CB8AC3E}">
        <p14:creationId xmlns:p14="http://schemas.microsoft.com/office/powerpoint/2010/main" xmlns="" val="7537917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xtLst/>
        </p:spPr>
        <p:txBody>
          <a:bodyPr wrap="none" anchor="ctr"/>
          <a:lstStyle>
            <a:lvl1pPr>
              <a:defRPr>
                <a:solidFill>
                  <a:srgbClr val="000000"/>
                </a:solidFill>
                <a:latin typeface="Arial" panose="020B0604020202020204" pitchFamily="34" charset="0"/>
                <a:cs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defRPr/>
            </a:pPr>
            <a:endParaRPr lang="en-US" altLang="en-US" smtClean="0"/>
          </a:p>
        </p:txBody>
      </p:sp>
      <p:sp>
        <p:nvSpPr>
          <p:cNvPr id="66563" name="Rectangle 3"/>
          <p:cNvSpPr>
            <a:spLocks noGrp="1" noChangeArrowheads="1"/>
          </p:cNvSpPr>
          <p:nvPr>
            <p:ph type="ctrTitle"/>
          </p:nvPr>
        </p:nvSpPr>
        <p:spPr>
          <a:xfrm>
            <a:off x="455613" y="2130425"/>
            <a:ext cx="7313612" cy="1470025"/>
          </a:xfrm>
        </p:spPr>
        <p:txBody>
          <a:bodyPr/>
          <a:lstStyle>
            <a:lvl1pPr>
              <a:defRPr/>
            </a:lvl1pPr>
          </a:lstStyle>
          <a:p>
            <a:r>
              <a:rPr lang="en-US"/>
              <a:t>Click to edit Master title style</a:t>
            </a:r>
          </a:p>
        </p:txBody>
      </p:sp>
      <p:sp>
        <p:nvSpPr>
          <p:cNvPr id="66564"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8A4FEE0-8674-4CA6-AEA0-37CAD63851A5}" type="slidenum">
              <a:rPr lang="en-US" altLang="en-US"/>
              <a:pPr>
                <a:defRPr/>
              </a:pPr>
              <a:t>‹#›</a:t>
            </a:fld>
            <a:endParaRPr lang="en-US" altLang="en-US"/>
          </a:p>
        </p:txBody>
      </p:sp>
    </p:spTree>
    <p:extLst>
      <p:ext uri="{BB962C8B-B14F-4D97-AF65-F5344CB8AC3E}">
        <p14:creationId xmlns:p14="http://schemas.microsoft.com/office/powerpoint/2010/main" xmlns="" val="21082004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3DE5816-08B1-4C99-8B3E-1F910E890971}" type="slidenum">
              <a:rPr lang="en-US" altLang="en-US"/>
              <a:pPr>
                <a:defRPr/>
              </a:pPr>
              <a:t>‹#›</a:t>
            </a:fld>
            <a:endParaRPr lang="en-US" altLang="en-US"/>
          </a:p>
        </p:txBody>
      </p:sp>
    </p:spTree>
    <p:extLst>
      <p:ext uri="{BB962C8B-B14F-4D97-AF65-F5344CB8AC3E}">
        <p14:creationId xmlns:p14="http://schemas.microsoft.com/office/powerpoint/2010/main" xmlns="" val="520715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34E98AC-578D-4B35-9243-1E817B7010A3}" type="slidenum">
              <a:rPr lang="en-US" altLang="en-US"/>
              <a:pPr>
                <a:defRPr/>
              </a:pPr>
              <a:t>‹#›</a:t>
            </a:fld>
            <a:endParaRPr lang="en-US" altLang="en-US"/>
          </a:p>
        </p:txBody>
      </p:sp>
    </p:spTree>
    <p:extLst>
      <p:ext uri="{BB962C8B-B14F-4D97-AF65-F5344CB8AC3E}">
        <p14:creationId xmlns:p14="http://schemas.microsoft.com/office/powerpoint/2010/main" xmlns="" val="18732006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2E668A7-C503-4391-BAFC-0FD675113BB0}" type="slidenum">
              <a:rPr lang="en-US" altLang="en-US"/>
              <a:pPr>
                <a:defRPr/>
              </a:pPr>
              <a:t>‹#›</a:t>
            </a:fld>
            <a:endParaRPr lang="en-US" altLang="en-US"/>
          </a:p>
        </p:txBody>
      </p:sp>
    </p:spTree>
    <p:extLst>
      <p:ext uri="{BB962C8B-B14F-4D97-AF65-F5344CB8AC3E}">
        <p14:creationId xmlns:p14="http://schemas.microsoft.com/office/powerpoint/2010/main" xmlns="" val="22433474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73077C3C-7695-47F3-846D-B43A3B8201EE}" type="slidenum">
              <a:rPr lang="en-US" altLang="en-US"/>
              <a:pPr>
                <a:defRPr/>
              </a:pPr>
              <a:t>‹#›</a:t>
            </a:fld>
            <a:endParaRPr lang="en-US" altLang="en-US"/>
          </a:p>
        </p:txBody>
      </p:sp>
    </p:spTree>
    <p:extLst>
      <p:ext uri="{BB962C8B-B14F-4D97-AF65-F5344CB8AC3E}">
        <p14:creationId xmlns:p14="http://schemas.microsoft.com/office/powerpoint/2010/main" xmlns="" val="303259598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4D5D296-1DD7-45B6-A05F-AD5F8F2FE897}" type="slidenum">
              <a:rPr lang="en-US" altLang="en-US"/>
              <a:pPr>
                <a:defRPr/>
              </a:pPr>
              <a:t>‹#›</a:t>
            </a:fld>
            <a:endParaRPr lang="en-US" altLang="en-US"/>
          </a:p>
        </p:txBody>
      </p:sp>
    </p:spTree>
    <p:extLst>
      <p:ext uri="{BB962C8B-B14F-4D97-AF65-F5344CB8AC3E}">
        <p14:creationId xmlns:p14="http://schemas.microsoft.com/office/powerpoint/2010/main" xmlns="" val="31281716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4476EEF4-128F-4767-9234-3F74BE8A5598}" type="slidenum">
              <a:rPr lang="en-US" altLang="en-US"/>
              <a:pPr>
                <a:defRPr/>
              </a:pPr>
              <a:t>‹#›</a:t>
            </a:fld>
            <a:endParaRPr lang="en-US" altLang="en-US"/>
          </a:p>
        </p:txBody>
      </p:sp>
    </p:spTree>
    <p:extLst>
      <p:ext uri="{BB962C8B-B14F-4D97-AF65-F5344CB8AC3E}">
        <p14:creationId xmlns:p14="http://schemas.microsoft.com/office/powerpoint/2010/main" xmlns="" val="13151411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C530388-3172-4AF5-9D04-3FAAA30ED608}" type="slidenum">
              <a:rPr lang="en-US" altLang="en-US"/>
              <a:pPr>
                <a:defRPr/>
              </a:pPr>
              <a:t>‹#›</a:t>
            </a:fld>
            <a:endParaRPr lang="en-US" altLang="en-US"/>
          </a:p>
        </p:txBody>
      </p:sp>
    </p:spTree>
    <p:extLst>
      <p:ext uri="{BB962C8B-B14F-4D97-AF65-F5344CB8AC3E}">
        <p14:creationId xmlns:p14="http://schemas.microsoft.com/office/powerpoint/2010/main" xmlns="" val="41609864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15447-DBF7-4D43-9CFA-18898D3CD4EB}" type="slidenum">
              <a:rPr lang="en-US" altLang="en-US"/>
              <a:pPr>
                <a:defRPr/>
              </a:pPr>
              <a:t>‹#›</a:t>
            </a:fld>
            <a:endParaRPr lang="en-US" altLang="en-US"/>
          </a:p>
        </p:txBody>
      </p:sp>
    </p:spTree>
    <p:extLst>
      <p:ext uri="{BB962C8B-B14F-4D97-AF65-F5344CB8AC3E}">
        <p14:creationId xmlns:p14="http://schemas.microsoft.com/office/powerpoint/2010/main" xmlns="" val="169967110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09D5633-A7C8-4DD3-AEB0-DC96859F63AA}" type="slidenum">
              <a:rPr lang="en-US" altLang="en-US"/>
              <a:pPr>
                <a:defRPr/>
              </a:pPr>
              <a:t>‹#›</a:t>
            </a:fld>
            <a:endParaRPr lang="en-US" altLang="en-US"/>
          </a:p>
        </p:txBody>
      </p:sp>
    </p:spTree>
    <p:extLst>
      <p:ext uri="{BB962C8B-B14F-4D97-AF65-F5344CB8AC3E}">
        <p14:creationId xmlns:p14="http://schemas.microsoft.com/office/powerpoint/2010/main" xmlns="" val="12353371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8D994D1-6BA8-4CBD-B371-E0A2CB1DFCF8}" type="slidenum">
              <a:rPr lang="en-US" altLang="en-US"/>
              <a:pPr>
                <a:defRPr/>
              </a:pPr>
              <a:t>‹#›</a:t>
            </a:fld>
            <a:endParaRPr lang="en-US" altLang="en-US"/>
          </a:p>
        </p:txBody>
      </p:sp>
    </p:spTree>
    <p:extLst>
      <p:ext uri="{BB962C8B-B14F-4D97-AF65-F5344CB8AC3E}">
        <p14:creationId xmlns:p14="http://schemas.microsoft.com/office/powerpoint/2010/main" xmlns="" val="305095286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4E530AD-9436-4E52-9EAA-B3CA47817B60}" type="slidenum">
              <a:rPr lang="en-US" altLang="en-US"/>
              <a:pPr>
                <a:defRPr/>
              </a:pPr>
              <a:t>‹#›</a:t>
            </a:fld>
            <a:endParaRPr lang="en-US" altLang="en-US"/>
          </a:p>
        </p:txBody>
      </p:sp>
    </p:spTree>
    <p:extLst>
      <p:ext uri="{BB962C8B-B14F-4D97-AF65-F5344CB8AC3E}">
        <p14:creationId xmlns:p14="http://schemas.microsoft.com/office/powerpoint/2010/main" xmlns="" val="14883032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5835650" y="454025"/>
            <a:ext cx="2441575" cy="304800"/>
          </a:xfrm>
          <a:prstGeom prst="rect">
            <a:avLst/>
          </a:prstGeom>
          <a:noFill/>
          <a:ln w="9525">
            <a:noFill/>
            <a:miter lim="800000"/>
            <a:headEnd/>
            <a:tailEnd/>
          </a:ln>
        </p:spPr>
        <p:txBody>
          <a:bodyPr>
            <a:spAutoFit/>
          </a:bodyPr>
          <a:lstStyle>
            <a:lvl1pPr>
              <a:defRPr>
                <a:solidFill>
                  <a:srgbClr val="000000"/>
                </a:solidFill>
                <a:latin typeface="Arial" charset="0"/>
                <a:cs typeface="Arial" charset="0"/>
              </a:defRPr>
            </a:lvl1pPr>
            <a:lvl2pPr marL="742950" indent="-285750">
              <a:defRPr>
                <a:solidFill>
                  <a:srgbClr val="000000"/>
                </a:solidFill>
                <a:latin typeface="Arial" charset="0"/>
                <a:cs typeface="Arial" charset="0"/>
              </a:defRPr>
            </a:lvl2pPr>
            <a:lvl3pPr marL="1143000" indent="-228600">
              <a:defRPr>
                <a:solidFill>
                  <a:srgbClr val="000000"/>
                </a:solidFill>
                <a:latin typeface="Arial" charset="0"/>
                <a:cs typeface="Arial" charset="0"/>
              </a:defRPr>
            </a:lvl3pPr>
            <a:lvl4pPr marL="1600200" indent="-228600">
              <a:defRPr>
                <a:solidFill>
                  <a:srgbClr val="000000"/>
                </a:solidFill>
                <a:latin typeface="Arial" charset="0"/>
                <a:cs typeface="Arial" charset="0"/>
              </a:defRPr>
            </a:lvl4pPr>
            <a:lvl5pPr marL="2057400" indent="-228600">
              <a:defRPr>
                <a:solidFill>
                  <a:srgbClr val="000000"/>
                </a:solidFill>
                <a:latin typeface="Arial" charset="0"/>
                <a:cs typeface="Arial" charset="0"/>
              </a:defRPr>
            </a:lvl5pPr>
            <a:lvl6pPr marL="2514600" indent="-228600" eaLnBrk="0" fontAlgn="base" hangingPunct="0">
              <a:spcBef>
                <a:spcPct val="0"/>
              </a:spcBef>
              <a:spcAft>
                <a:spcPct val="0"/>
              </a:spcAft>
              <a:defRPr>
                <a:solidFill>
                  <a:srgbClr val="000000"/>
                </a:solidFill>
                <a:latin typeface="Arial" charset="0"/>
                <a:cs typeface="Arial" charset="0"/>
              </a:defRPr>
            </a:lvl6pPr>
            <a:lvl7pPr marL="2971800" indent="-228600" eaLnBrk="0" fontAlgn="base" hangingPunct="0">
              <a:spcBef>
                <a:spcPct val="0"/>
              </a:spcBef>
              <a:spcAft>
                <a:spcPct val="0"/>
              </a:spcAft>
              <a:defRPr>
                <a:solidFill>
                  <a:srgbClr val="000000"/>
                </a:solidFill>
                <a:latin typeface="Arial" charset="0"/>
                <a:cs typeface="Arial" charset="0"/>
              </a:defRPr>
            </a:lvl7pPr>
            <a:lvl8pPr marL="3429000" indent="-228600" eaLnBrk="0" fontAlgn="base" hangingPunct="0">
              <a:spcBef>
                <a:spcPct val="0"/>
              </a:spcBef>
              <a:spcAft>
                <a:spcPct val="0"/>
              </a:spcAft>
              <a:defRPr>
                <a:solidFill>
                  <a:srgbClr val="000000"/>
                </a:solidFill>
                <a:latin typeface="Arial" charset="0"/>
                <a:cs typeface="Arial" charset="0"/>
              </a:defRPr>
            </a:lvl8pPr>
            <a:lvl9pPr marL="3886200" indent="-228600" eaLnBrk="0" fontAlgn="base" hangingPunct="0">
              <a:spcBef>
                <a:spcPct val="0"/>
              </a:spcBef>
              <a:spcAft>
                <a:spcPct val="0"/>
              </a:spcAft>
              <a:defRPr>
                <a:solidFill>
                  <a:srgbClr val="000000"/>
                </a:solidFill>
                <a:latin typeface="Arial" charset="0"/>
                <a:cs typeface="Arial" charset="0"/>
              </a:defRPr>
            </a:lvl9pPr>
          </a:lstStyle>
          <a:p>
            <a:pPr algn="r">
              <a:spcBef>
                <a:spcPct val="50000"/>
              </a:spcBef>
              <a:defRPr/>
            </a:pPr>
            <a:r>
              <a:rPr lang="sr-Cyrl-CS" sz="1400" b="1" smtClean="0">
                <a:solidFill>
                  <a:schemeClr val="tx1"/>
                </a:solidFill>
                <a:effectLst>
                  <a:outerShdw blurRad="38100" dist="38100" dir="2700000" algn="tl">
                    <a:srgbClr val="000000"/>
                  </a:outerShdw>
                </a:effectLst>
              </a:rPr>
              <a:t>Универзитет одбране</a:t>
            </a:r>
            <a:endParaRPr lang="en-US" sz="1400" b="1" smtClean="0">
              <a:solidFill>
                <a:schemeClr val="tx1"/>
              </a:solidFill>
              <a:effectLst>
                <a:outerShdw blurRad="38100" dist="38100" dir="2700000" algn="tl">
                  <a:srgbClr val="000000"/>
                </a:outerShdw>
              </a:effectLst>
            </a:endParaRPr>
          </a:p>
        </p:txBody>
      </p:sp>
      <p:sp>
        <p:nvSpPr>
          <p:cNvPr id="4"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eaLnBrk="0" hangingPunct="0">
              <a:defRPr/>
            </a:pPr>
            <a:endParaRPr lang="en-US"/>
          </a:p>
        </p:txBody>
      </p:sp>
      <p:grpSp>
        <p:nvGrpSpPr>
          <p:cNvPr id="5" name="Group 8"/>
          <p:cNvGrpSpPr>
            <a:grpSpLocks/>
          </p:cNvGrpSpPr>
          <p:nvPr/>
        </p:nvGrpSpPr>
        <p:grpSpPr bwMode="auto">
          <a:xfrm>
            <a:off x="8153400" y="152400"/>
            <a:ext cx="792163" cy="1295400"/>
            <a:chOff x="5136" y="960"/>
            <a:chExt cx="528" cy="864"/>
          </a:xfrm>
        </p:grpSpPr>
        <p:sp>
          <p:nvSpPr>
            <p:cNvPr id="6" name="Oval 9"/>
            <p:cNvSpPr>
              <a:spLocks noChangeArrowheads="1"/>
            </p:cNvSpPr>
            <p:nvPr/>
          </p:nvSpPr>
          <p:spPr bwMode="auto">
            <a:xfrm>
              <a:off x="5136" y="960"/>
              <a:ext cx="80" cy="80"/>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7" name="Oval 10"/>
            <p:cNvSpPr>
              <a:spLocks noChangeArrowheads="1"/>
            </p:cNvSpPr>
            <p:nvPr/>
          </p:nvSpPr>
          <p:spPr bwMode="auto">
            <a:xfrm>
              <a:off x="5248" y="960"/>
              <a:ext cx="79" cy="80"/>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8" name="Oval 11"/>
            <p:cNvSpPr>
              <a:spLocks noChangeArrowheads="1"/>
            </p:cNvSpPr>
            <p:nvPr/>
          </p:nvSpPr>
          <p:spPr bwMode="auto">
            <a:xfrm>
              <a:off x="5360" y="960"/>
              <a:ext cx="76" cy="80"/>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0" name="Oval 12"/>
            <p:cNvSpPr>
              <a:spLocks noChangeArrowheads="1"/>
            </p:cNvSpPr>
            <p:nvPr/>
          </p:nvSpPr>
          <p:spPr bwMode="auto">
            <a:xfrm>
              <a:off x="5136" y="1072"/>
              <a:ext cx="80" cy="77"/>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1" name="Oval 13"/>
            <p:cNvSpPr>
              <a:spLocks noChangeArrowheads="1"/>
            </p:cNvSpPr>
            <p:nvPr/>
          </p:nvSpPr>
          <p:spPr bwMode="auto">
            <a:xfrm>
              <a:off x="5248" y="1072"/>
              <a:ext cx="79" cy="77"/>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2" name="Oval 14"/>
            <p:cNvSpPr>
              <a:spLocks noChangeArrowheads="1"/>
            </p:cNvSpPr>
            <p:nvPr/>
          </p:nvSpPr>
          <p:spPr bwMode="auto">
            <a:xfrm>
              <a:off x="5360" y="1072"/>
              <a:ext cx="76" cy="77"/>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3" name="Oval 15"/>
            <p:cNvSpPr>
              <a:spLocks noChangeArrowheads="1"/>
            </p:cNvSpPr>
            <p:nvPr/>
          </p:nvSpPr>
          <p:spPr bwMode="auto">
            <a:xfrm>
              <a:off x="5472" y="1072"/>
              <a:ext cx="73" cy="77"/>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4" name="Oval 16"/>
            <p:cNvSpPr>
              <a:spLocks noChangeArrowheads="1"/>
            </p:cNvSpPr>
            <p:nvPr/>
          </p:nvSpPr>
          <p:spPr bwMode="auto">
            <a:xfrm>
              <a:off x="5136" y="1184"/>
              <a:ext cx="80" cy="73"/>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5" name="Oval 17"/>
            <p:cNvSpPr>
              <a:spLocks noChangeArrowheads="1"/>
            </p:cNvSpPr>
            <p:nvPr/>
          </p:nvSpPr>
          <p:spPr bwMode="auto">
            <a:xfrm>
              <a:off x="5248" y="1184"/>
              <a:ext cx="79" cy="73"/>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6" name="Oval 18"/>
            <p:cNvSpPr>
              <a:spLocks noChangeArrowheads="1"/>
            </p:cNvSpPr>
            <p:nvPr/>
          </p:nvSpPr>
          <p:spPr bwMode="auto">
            <a:xfrm>
              <a:off x="5360" y="1184"/>
              <a:ext cx="76" cy="73"/>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7" name="Oval 19"/>
            <p:cNvSpPr>
              <a:spLocks noChangeArrowheads="1"/>
            </p:cNvSpPr>
            <p:nvPr/>
          </p:nvSpPr>
          <p:spPr bwMode="auto">
            <a:xfrm>
              <a:off x="5472" y="1184"/>
              <a:ext cx="73" cy="73"/>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8" name="Oval 20"/>
            <p:cNvSpPr>
              <a:spLocks noChangeArrowheads="1"/>
            </p:cNvSpPr>
            <p:nvPr/>
          </p:nvSpPr>
          <p:spPr bwMode="auto">
            <a:xfrm>
              <a:off x="5584" y="1184"/>
              <a:ext cx="80" cy="73"/>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19" name="Oval 21"/>
            <p:cNvSpPr>
              <a:spLocks noChangeArrowheads="1"/>
            </p:cNvSpPr>
            <p:nvPr/>
          </p:nvSpPr>
          <p:spPr bwMode="auto">
            <a:xfrm>
              <a:off x="5136" y="1296"/>
              <a:ext cx="80" cy="80"/>
            </a:xfrm>
            <a:prstGeom prst="ellipse">
              <a:avLst/>
            </a:prstGeom>
            <a:solidFill>
              <a:schemeClr val="tx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0" name="Oval 22"/>
            <p:cNvSpPr>
              <a:spLocks noChangeArrowheads="1"/>
            </p:cNvSpPr>
            <p:nvPr/>
          </p:nvSpPr>
          <p:spPr bwMode="auto">
            <a:xfrm>
              <a:off x="5248" y="1296"/>
              <a:ext cx="79" cy="80"/>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1" name="Oval 23"/>
            <p:cNvSpPr>
              <a:spLocks noChangeArrowheads="1"/>
            </p:cNvSpPr>
            <p:nvPr/>
          </p:nvSpPr>
          <p:spPr bwMode="auto">
            <a:xfrm>
              <a:off x="5360" y="1296"/>
              <a:ext cx="76" cy="80"/>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2" name="Oval 24"/>
            <p:cNvSpPr>
              <a:spLocks noChangeArrowheads="1"/>
            </p:cNvSpPr>
            <p:nvPr/>
          </p:nvSpPr>
          <p:spPr bwMode="auto">
            <a:xfrm>
              <a:off x="5472" y="1296"/>
              <a:ext cx="73" cy="80"/>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3" name="Oval 25"/>
            <p:cNvSpPr>
              <a:spLocks noChangeArrowheads="1"/>
            </p:cNvSpPr>
            <p:nvPr/>
          </p:nvSpPr>
          <p:spPr bwMode="auto">
            <a:xfrm>
              <a:off x="5136" y="1408"/>
              <a:ext cx="80" cy="80"/>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4" name="Oval 26"/>
            <p:cNvSpPr>
              <a:spLocks noChangeArrowheads="1"/>
            </p:cNvSpPr>
            <p:nvPr/>
          </p:nvSpPr>
          <p:spPr bwMode="auto">
            <a:xfrm>
              <a:off x="5248" y="1408"/>
              <a:ext cx="79" cy="80"/>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5" name="Oval 27"/>
            <p:cNvSpPr>
              <a:spLocks noChangeArrowheads="1"/>
            </p:cNvSpPr>
            <p:nvPr/>
          </p:nvSpPr>
          <p:spPr bwMode="auto">
            <a:xfrm>
              <a:off x="5360" y="1408"/>
              <a:ext cx="76" cy="80"/>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6" name="Oval 28"/>
            <p:cNvSpPr>
              <a:spLocks noChangeArrowheads="1"/>
            </p:cNvSpPr>
            <p:nvPr/>
          </p:nvSpPr>
          <p:spPr bwMode="auto">
            <a:xfrm>
              <a:off x="5472" y="1408"/>
              <a:ext cx="73" cy="80"/>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7" name="Oval 29"/>
            <p:cNvSpPr>
              <a:spLocks noChangeArrowheads="1"/>
            </p:cNvSpPr>
            <p:nvPr/>
          </p:nvSpPr>
          <p:spPr bwMode="auto">
            <a:xfrm>
              <a:off x="5584" y="1408"/>
              <a:ext cx="80" cy="80"/>
            </a:xfrm>
            <a:prstGeom prst="ellipse">
              <a:avLst/>
            </a:prstGeom>
            <a:solidFill>
              <a:schemeClr val="folHlink"/>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8" name="Oval 30"/>
            <p:cNvSpPr>
              <a:spLocks noChangeArrowheads="1"/>
            </p:cNvSpPr>
            <p:nvPr/>
          </p:nvSpPr>
          <p:spPr bwMode="auto">
            <a:xfrm>
              <a:off x="5136" y="1520"/>
              <a:ext cx="80" cy="79"/>
            </a:xfrm>
            <a:prstGeom prst="ellipse">
              <a:avLst/>
            </a:prstGeom>
            <a:solidFill>
              <a:schemeClr val="accent2"/>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29" name="Oval 31"/>
            <p:cNvSpPr>
              <a:spLocks noChangeArrowheads="1"/>
            </p:cNvSpPr>
            <p:nvPr/>
          </p:nvSpPr>
          <p:spPr bwMode="auto">
            <a:xfrm>
              <a:off x="5248" y="1520"/>
              <a:ext cx="79" cy="79"/>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0" name="Oval 32"/>
            <p:cNvSpPr>
              <a:spLocks noChangeArrowheads="1"/>
            </p:cNvSpPr>
            <p:nvPr/>
          </p:nvSpPr>
          <p:spPr bwMode="auto">
            <a:xfrm>
              <a:off x="5360" y="1520"/>
              <a:ext cx="76" cy="79"/>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1" name="Oval 33"/>
            <p:cNvSpPr>
              <a:spLocks noChangeArrowheads="1"/>
            </p:cNvSpPr>
            <p:nvPr/>
          </p:nvSpPr>
          <p:spPr bwMode="auto">
            <a:xfrm>
              <a:off x="5472" y="1520"/>
              <a:ext cx="73" cy="79"/>
            </a:xfrm>
            <a:prstGeom prst="ellipse">
              <a:avLst/>
            </a:prstGeom>
            <a:solidFill>
              <a:schemeClr val="folHlink"/>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2" name="Oval 34"/>
            <p:cNvSpPr>
              <a:spLocks noChangeArrowheads="1"/>
            </p:cNvSpPr>
            <p:nvPr/>
          </p:nvSpPr>
          <p:spPr bwMode="auto">
            <a:xfrm>
              <a:off x="5136" y="1632"/>
              <a:ext cx="80" cy="75"/>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3" name="Oval 35"/>
            <p:cNvSpPr>
              <a:spLocks noChangeArrowheads="1"/>
            </p:cNvSpPr>
            <p:nvPr/>
          </p:nvSpPr>
          <p:spPr bwMode="auto">
            <a:xfrm>
              <a:off x="5248" y="1632"/>
              <a:ext cx="79" cy="75"/>
            </a:xfrm>
            <a:prstGeom prst="ellipse">
              <a:avLst/>
            </a:prstGeom>
            <a:solidFill>
              <a:schemeClr val="accent1"/>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4" name="Oval 36"/>
            <p:cNvSpPr>
              <a:spLocks noChangeArrowheads="1"/>
            </p:cNvSpPr>
            <p:nvPr/>
          </p:nvSpPr>
          <p:spPr bwMode="auto">
            <a:xfrm>
              <a:off x="5360" y="1632"/>
              <a:ext cx="76" cy="75"/>
            </a:xfrm>
            <a:prstGeom prst="ellipse">
              <a:avLst/>
            </a:prstGeom>
            <a:solidFill>
              <a:schemeClr val="folHlink"/>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5" name="Oval 37"/>
            <p:cNvSpPr>
              <a:spLocks noChangeArrowheads="1"/>
            </p:cNvSpPr>
            <p:nvPr/>
          </p:nvSpPr>
          <p:spPr bwMode="auto">
            <a:xfrm>
              <a:off x="5472" y="1632"/>
              <a:ext cx="73" cy="75"/>
            </a:xfrm>
            <a:prstGeom prst="ellipse">
              <a:avLst/>
            </a:prstGeom>
            <a:solidFill>
              <a:schemeClr val="folHlink"/>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6" name="Oval 38"/>
            <p:cNvSpPr>
              <a:spLocks noChangeArrowheads="1"/>
            </p:cNvSpPr>
            <p:nvPr/>
          </p:nvSpPr>
          <p:spPr bwMode="auto">
            <a:xfrm>
              <a:off x="5248" y="1744"/>
              <a:ext cx="79" cy="80"/>
            </a:xfrm>
            <a:prstGeom prst="ellipse">
              <a:avLst/>
            </a:prstGeom>
            <a:solidFill>
              <a:schemeClr val="folHlink"/>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sp>
          <p:nvSpPr>
            <p:cNvPr id="37" name="Oval 39"/>
            <p:cNvSpPr>
              <a:spLocks noChangeArrowheads="1"/>
            </p:cNvSpPr>
            <p:nvPr/>
          </p:nvSpPr>
          <p:spPr bwMode="auto">
            <a:xfrm>
              <a:off x="5472" y="1744"/>
              <a:ext cx="73" cy="80"/>
            </a:xfrm>
            <a:prstGeom prst="ellipse">
              <a:avLst/>
            </a:prstGeom>
            <a:solidFill>
              <a:schemeClr val="folHlink"/>
            </a:solidFill>
            <a:ln>
              <a:noFill/>
            </a:ln>
            <a:extLst/>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0" hangingPunct="0">
                <a:defRPr/>
              </a:pPr>
              <a:endParaRPr lang="en-US" altLang="en-US" smtClean="0">
                <a:latin typeface="ResavskaSSans Black"/>
              </a:endParaRPr>
            </a:p>
          </p:txBody>
        </p:sp>
      </p:grpSp>
      <p:pic>
        <p:nvPicPr>
          <p:cNvPr id="38" name="Picture 40" descr="111 cop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Line 41"/>
          <p:cNvSpPr>
            <a:spLocks noChangeShapeType="1"/>
          </p:cNvSpPr>
          <p:nvPr/>
        </p:nvSpPr>
        <p:spPr bwMode="auto">
          <a:xfrm flipH="1">
            <a:off x="1116013" y="260350"/>
            <a:ext cx="0" cy="720725"/>
          </a:xfrm>
          <a:prstGeom prst="line">
            <a:avLst/>
          </a:prstGeom>
          <a:noFill/>
          <a:ln w="9525">
            <a:solidFill>
              <a:schemeClr val="bg1"/>
            </a:solidFill>
            <a:round/>
            <a:headEnd/>
            <a:tailEnd/>
          </a:ln>
        </p:spPr>
        <p:txBody>
          <a:bodyPr/>
          <a:lstStyle/>
          <a:p>
            <a:pPr eaLnBrk="0" hangingPunct="0">
              <a:defRPr/>
            </a:pPr>
            <a:endParaRPr lang="en-US"/>
          </a:p>
        </p:txBody>
      </p:sp>
      <p:sp>
        <p:nvSpPr>
          <p:cNvPr id="40" name="Title 1"/>
          <p:cNvSpPr txBox="1">
            <a:spLocks/>
          </p:cNvSpPr>
          <p:nvPr userDrawn="1"/>
        </p:nvSpPr>
        <p:spPr>
          <a:xfrm>
            <a:off x="1314450" y="193675"/>
            <a:ext cx="7543800" cy="735013"/>
          </a:xfrm>
          <a:prstGeom prst="rect">
            <a:avLst/>
          </a:prstGeom>
        </p:spPr>
        <p:txBody>
          <a:bodyPr/>
          <a:lstStyle>
            <a:lvl1pPr>
              <a:defRPr>
                <a:solidFill>
                  <a:schemeClr val="accent1">
                    <a:lumMod val="60000"/>
                    <a:lumOff val="40000"/>
                  </a:schemeClr>
                </a:solidFill>
                <a:effectLst>
                  <a:outerShdw blurRad="38100" dist="38100" dir="2700000" algn="tl">
                    <a:srgbClr val="000000">
                      <a:alpha val="43137"/>
                    </a:srgbClr>
                  </a:outerShdw>
                </a:effectLst>
              </a:defRPr>
            </a:lvl1pPr>
          </a:lstStyle>
          <a:p>
            <a:pPr eaLnBrk="0" hangingPunct="0">
              <a:defRPr/>
            </a:pPr>
            <a:endParaRPr lang="sr-Latn-CS" sz="3900" kern="0" dirty="0">
              <a:latin typeface="+mj-lt"/>
              <a:ea typeface="+mj-ea"/>
              <a:cs typeface="+mj-cs"/>
            </a:endParaRPr>
          </a:p>
        </p:txBody>
      </p:sp>
      <p:sp>
        <p:nvSpPr>
          <p:cNvPr id="9" name="Title 1"/>
          <p:cNvSpPr>
            <a:spLocks noGrp="1"/>
          </p:cNvSpPr>
          <p:nvPr>
            <p:ph type="title"/>
          </p:nvPr>
        </p:nvSpPr>
        <p:spPr>
          <a:xfrm>
            <a:off x="1243042" y="122238"/>
            <a:ext cx="7543800" cy="877870"/>
          </a:xfrm>
          <a:prstGeom prst="rect">
            <a:avLst/>
          </a:prstGeom>
        </p:spPr>
        <p:txBody>
          <a:bodyPr/>
          <a:lstStyle>
            <a:lvl1pPr>
              <a:defRPr sz="3200">
                <a:solidFill>
                  <a:srgbClr val="FFCC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1" name="Date Placeholder 5"/>
          <p:cNvSpPr>
            <a:spLocks noGrp="1" noChangeArrowheads="1"/>
          </p:cNvSpPr>
          <p:nvPr>
            <p:ph type="dt" sz="half" idx="10"/>
          </p:nvPr>
        </p:nvSpPr>
        <p:spPr>
          <a:xfrm>
            <a:off x="457200" y="6429375"/>
            <a:ext cx="2133600" cy="276225"/>
          </a:xfrm>
        </p:spPr>
        <p:txBody>
          <a:bodyPr/>
          <a:lstStyle>
            <a:lvl1pPr>
              <a:defRPr sz="1000" b="0">
                <a:solidFill>
                  <a:schemeClr val="bg1">
                    <a:lumMod val="95000"/>
                  </a:schemeClr>
                </a:solidFill>
                <a:latin typeface="+mn-lt"/>
              </a:defRPr>
            </a:lvl1pPr>
          </a:lstStyle>
          <a:p>
            <a:pPr>
              <a:defRPr/>
            </a:pPr>
            <a:r>
              <a:rPr lang="sr-Cyrl-CS" altLang="en-US"/>
              <a:t>22. јун 2010. године</a:t>
            </a:r>
            <a:endParaRPr lang="en-US" altLang="en-US" dirty="0"/>
          </a:p>
        </p:txBody>
      </p:sp>
      <p:sp>
        <p:nvSpPr>
          <p:cNvPr id="42" name="Footer Placeholder 6"/>
          <p:cNvSpPr>
            <a:spLocks noGrp="1" noChangeArrowheads="1"/>
          </p:cNvSpPr>
          <p:nvPr>
            <p:ph type="ftr" sz="quarter" idx="11"/>
          </p:nvPr>
        </p:nvSpPr>
        <p:spPr>
          <a:xfrm>
            <a:off x="3124200" y="6429375"/>
            <a:ext cx="2895600" cy="276225"/>
          </a:xfrm>
        </p:spPr>
        <p:txBody>
          <a:bodyPr/>
          <a:lstStyle>
            <a:lvl1pPr algn="ctr">
              <a:defRPr sz="1000" b="0">
                <a:solidFill>
                  <a:schemeClr val="bg1">
                    <a:lumMod val="95000"/>
                  </a:schemeClr>
                </a:solidFill>
                <a:latin typeface="+mn-lt"/>
              </a:defRPr>
            </a:lvl1pPr>
          </a:lstStyle>
          <a:p>
            <a:pPr>
              <a:defRPr/>
            </a:pPr>
            <a:r>
              <a:rPr lang="sr-Cyrl-CS" altLang="en-US"/>
              <a:t>Одбрана докторског рада</a:t>
            </a:r>
            <a:endParaRPr lang="en-US" altLang="en-US" dirty="0"/>
          </a:p>
        </p:txBody>
      </p:sp>
      <p:sp>
        <p:nvSpPr>
          <p:cNvPr id="43" name="Slide Number Placeholder 7"/>
          <p:cNvSpPr>
            <a:spLocks noGrp="1" noChangeArrowheads="1"/>
          </p:cNvSpPr>
          <p:nvPr>
            <p:ph type="sldNum" sz="quarter" idx="12"/>
          </p:nvPr>
        </p:nvSpPr>
        <p:spPr>
          <a:xfrm>
            <a:off x="6553200" y="6429375"/>
            <a:ext cx="2133600" cy="276225"/>
          </a:xfrm>
        </p:spPr>
        <p:txBody>
          <a:bodyPr/>
          <a:lstStyle>
            <a:lvl1pPr>
              <a:defRPr sz="1000">
                <a:solidFill>
                  <a:srgbClr val="003091"/>
                </a:solidFill>
              </a:defRPr>
            </a:lvl1pPr>
          </a:lstStyle>
          <a:p>
            <a:pPr>
              <a:defRPr/>
            </a:pPr>
            <a:fld id="{5E367095-3EC8-4FC0-9FBD-1740D6EC4D9C}" type="slidenum">
              <a:rPr lang="en-US" altLang="en-US"/>
              <a:pPr>
                <a:defRPr/>
              </a:pPr>
              <a:t>‹#›</a:t>
            </a:fld>
            <a:endParaRPr lang="en-US" altLang="en-US"/>
          </a:p>
        </p:txBody>
      </p:sp>
    </p:spTree>
    <p:extLst>
      <p:ext uri="{BB962C8B-B14F-4D97-AF65-F5344CB8AC3E}">
        <p14:creationId xmlns:p14="http://schemas.microsoft.com/office/powerpoint/2010/main" xmlns="" val="23397366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C087A-93D8-4BD5-BACB-59596A335169}" type="slidenum">
              <a:rPr lang="en-US" altLang="en-US"/>
              <a:pPr>
                <a:defRPr/>
              </a:pPr>
              <a:t>‹#›</a:t>
            </a:fld>
            <a:endParaRPr lang="en-US" altLang="en-US"/>
          </a:p>
        </p:txBody>
      </p:sp>
    </p:spTree>
    <p:extLst>
      <p:ext uri="{BB962C8B-B14F-4D97-AF65-F5344CB8AC3E}">
        <p14:creationId xmlns:p14="http://schemas.microsoft.com/office/powerpoint/2010/main" xmlns="" val="19474883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D4ED27-EC5B-4C76-A12E-1A743D810A19}" type="slidenum">
              <a:rPr lang="en-US" altLang="en-US"/>
              <a:pPr>
                <a:defRPr/>
              </a:pPr>
              <a:t>‹#›</a:t>
            </a:fld>
            <a:endParaRPr lang="en-US" altLang="en-US"/>
          </a:p>
        </p:txBody>
      </p:sp>
    </p:spTree>
    <p:extLst>
      <p:ext uri="{BB962C8B-B14F-4D97-AF65-F5344CB8AC3E}">
        <p14:creationId xmlns:p14="http://schemas.microsoft.com/office/powerpoint/2010/main" xmlns="" val="39979274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E33B34-6123-474E-8634-E902A7645118}" type="slidenum">
              <a:rPr lang="en-US" altLang="en-US"/>
              <a:pPr>
                <a:defRPr/>
              </a:pPr>
              <a:t>‹#›</a:t>
            </a:fld>
            <a:endParaRPr lang="en-US" altLang="en-US"/>
          </a:p>
        </p:txBody>
      </p:sp>
    </p:spTree>
    <p:extLst>
      <p:ext uri="{BB962C8B-B14F-4D97-AF65-F5344CB8AC3E}">
        <p14:creationId xmlns:p14="http://schemas.microsoft.com/office/powerpoint/2010/main" xmlns="" val="38948888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D92194-0E91-4A9E-A0C0-8FE9D4A13052}" type="slidenum">
              <a:rPr lang="en-US" altLang="en-US"/>
              <a:pPr>
                <a:defRPr/>
              </a:pPr>
              <a:t>‹#›</a:t>
            </a:fld>
            <a:endParaRPr lang="en-US" altLang="en-US"/>
          </a:p>
        </p:txBody>
      </p:sp>
    </p:spTree>
    <p:extLst>
      <p:ext uri="{BB962C8B-B14F-4D97-AF65-F5344CB8AC3E}">
        <p14:creationId xmlns:p14="http://schemas.microsoft.com/office/powerpoint/2010/main" xmlns="" val="32645431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3B8A5A-4063-48B5-9FCB-8592AB7C202C}" type="slidenum">
              <a:rPr lang="en-US" altLang="en-US"/>
              <a:pPr>
                <a:defRPr/>
              </a:pPr>
              <a:t>‹#›</a:t>
            </a:fld>
            <a:endParaRPr lang="en-US" altLang="en-US"/>
          </a:p>
        </p:txBody>
      </p:sp>
    </p:spTree>
    <p:extLst>
      <p:ext uri="{BB962C8B-B14F-4D97-AF65-F5344CB8AC3E}">
        <p14:creationId xmlns:p14="http://schemas.microsoft.com/office/powerpoint/2010/main" xmlns="" val="18101421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641DD-A09D-4CCC-963B-E30F8556C06F}" type="slidenum">
              <a:rPr lang="en-US" altLang="en-US"/>
              <a:pPr>
                <a:defRPr/>
              </a:pPr>
              <a:t>‹#›</a:t>
            </a:fld>
            <a:endParaRPr lang="en-US" altLang="en-US"/>
          </a:p>
        </p:txBody>
      </p:sp>
    </p:spTree>
    <p:extLst>
      <p:ext uri="{BB962C8B-B14F-4D97-AF65-F5344CB8AC3E}">
        <p14:creationId xmlns:p14="http://schemas.microsoft.com/office/powerpoint/2010/main" xmlns="" val="28069578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C24C5B-2105-4029-A964-E59FD5864FF7}" type="slidenum">
              <a:rPr lang="en-US" altLang="en-US"/>
              <a:pPr>
                <a:defRPr/>
              </a:pPr>
              <a:t>‹#›</a:t>
            </a:fld>
            <a:endParaRPr lang="en-US" altLang="en-US"/>
          </a:p>
        </p:txBody>
      </p:sp>
    </p:spTree>
    <p:extLst>
      <p:ext uri="{BB962C8B-B14F-4D97-AF65-F5344CB8AC3E}">
        <p14:creationId xmlns:p14="http://schemas.microsoft.com/office/powerpoint/2010/main" xmlns="" val="1420509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custDataLst>
              <p:tags r:id="rId13"/>
            </p:custDataLst>
          </p:nvPr>
        </p:nvSpPr>
        <p:spPr bwMode="auto">
          <a:xfrm>
            <a:off x="2693988" y="1600200"/>
            <a:ext cx="6326187"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24A3A8D4-38E3-46B9-B415-8DF018CA5AC0}" type="slidenum">
              <a:rPr lang="en-US" altLang="en-US"/>
              <a:pPr>
                <a:defRPr/>
              </a:pPr>
              <a:t>‹#›</a:t>
            </a:fld>
            <a:endParaRPr lang="en-US" altLang="en-US"/>
          </a:p>
        </p:txBody>
      </p:sp>
      <p:sp>
        <p:nvSpPr>
          <p:cNvPr id="1033" name="Text Box 14"/>
          <p:cNvSpPr txBox="1">
            <a:spLocks noChangeArrowheads="1"/>
          </p:cNvSpPr>
          <p:nvPr/>
        </p:nvSpPr>
        <p:spPr bwMode="auto">
          <a:xfrm>
            <a:off x="5835650" y="454025"/>
            <a:ext cx="2441575" cy="304800"/>
          </a:xfrm>
          <a:prstGeom prst="rect">
            <a:avLst/>
          </a:prstGeom>
          <a:noFill/>
          <a:ln w="9525">
            <a:noFill/>
            <a:miter lim="800000"/>
            <a:headEnd/>
            <a:tailEnd/>
          </a:ln>
        </p:spPr>
        <p:txBody>
          <a:bodyPr>
            <a:spAutoFit/>
          </a:bodyPr>
          <a:lstStyle>
            <a:lvl1pPr>
              <a:defRPr>
                <a:solidFill>
                  <a:srgbClr val="000000"/>
                </a:solidFill>
                <a:latin typeface="Arial" charset="0"/>
                <a:cs typeface="Arial" charset="0"/>
              </a:defRPr>
            </a:lvl1pPr>
            <a:lvl2pPr marL="742950" indent="-285750">
              <a:defRPr>
                <a:solidFill>
                  <a:srgbClr val="000000"/>
                </a:solidFill>
                <a:latin typeface="Arial" charset="0"/>
                <a:cs typeface="Arial" charset="0"/>
              </a:defRPr>
            </a:lvl2pPr>
            <a:lvl3pPr marL="1143000" indent="-228600">
              <a:defRPr>
                <a:solidFill>
                  <a:srgbClr val="000000"/>
                </a:solidFill>
                <a:latin typeface="Arial" charset="0"/>
                <a:cs typeface="Arial" charset="0"/>
              </a:defRPr>
            </a:lvl3pPr>
            <a:lvl4pPr marL="1600200" indent="-228600">
              <a:defRPr>
                <a:solidFill>
                  <a:srgbClr val="000000"/>
                </a:solidFill>
                <a:latin typeface="Arial" charset="0"/>
                <a:cs typeface="Arial" charset="0"/>
              </a:defRPr>
            </a:lvl4pPr>
            <a:lvl5pPr marL="2057400" indent="-228600">
              <a:defRPr>
                <a:solidFill>
                  <a:srgbClr val="000000"/>
                </a:solidFill>
                <a:latin typeface="Arial" charset="0"/>
                <a:cs typeface="Arial" charset="0"/>
              </a:defRPr>
            </a:lvl5pPr>
            <a:lvl6pPr marL="2514600" indent="-228600" eaLnBrk="0" fontAlgn="base" hangingPunct="0">
              <a:spcBef>
                <a:spcPct val="0"/>
              </a:spcBef>
              <a:spcAft>
                <a:spcPct val="0"/>
              </a:spcAft>
              <a:defRPr>
                <a:solidFill>
                  <a:srgbClr val="000000"/>
                </a:solidFill>
                <a:latin typeface="Arial" charset="0"/>
                <a:cs typeface="Arial" charset="0"/>
              </a:defRPr>
            </a:lvl6pPr>
            <a:lvl7pPr marL="2971800" indent="-228600" eaLnBrk="0" fontAlgn="base" hangingPunct="0">
              <a:spcBef>
                <a:spcPct val="0"/>
              </a:spcBef>
              <a:spcAft>
                <a:spcPct val="0"/>
              </a:spcAft>
              <a:defRPr>
                <a:solidFill>
                  <a:srgbClr val="000000"/>
                </a:solidFill>
                <a:latin typeface="Arial" charset="0"/>
                <a:cs typeface="Arial" charset="0"/>
              </a:defRPr>
            </a:lvl7pPr>
            <a:lvl8pPr marL="3429000" indent="-228600" eaLnBrk="0" fontAlgn="base" hangingPunct="0">
              <a:spcBef>
                <a:spcPct val="0"/>
              </a:spcBef>
              <a:spcAft>
                <a:spcPct val="0"/>
              </a:spcAft>
              <a:defRPr>
                <a:solidFill>
                  <a:srgbClr val="000000"/>
                </a:solidFill>
                <a:latin typeface="Arial" charset="0"/>
                <a:cs typeface="Arial" charset="0"/>
              </a:defRPr>
            </a:lvl8pPr>
            <a:lvl9pPr marL="3886200" indent="-228600" eaLnBrk="0" fontAlgn="base" hangingPunct="0">
              <a:spcBef>
                <a:spcPct val="0"/>
              </a:spcBef>
              <a:spcAft>
                <a:spcPct val="0"/>
              </a:spcAft>
              <a:defRPr>
                <a:solidFill>
                  <a:srgbClr val="000000"/>
                </a:solidFill>
                <a:latin typeface="Arial" charset="0"/>
                <a:cs typeface="Arial" charset="0"/>
              </a:defRPr>
            </a:lvl9pPr>
          </a:lstStyle>
          <a:p>
            <a:pPr algn="r">
              <a:spcBef>
                <a:spcPct val="50000"/>
              </a:spcBef>
              <a:defRPr/>
            </a:pPr>
            <a:r>
              <a:rPr lang="sr-Cyrl-CS" sz="1400" b="1" smtClean="0">
                <a:solidFill>
                  <a:schemeClr val="tx1"/>
                </a:solidFill>
                <a:effectLst>
                  <a:outerShdw blurRad="38100" dist="38100" dir="2700000" algn="tl">
                    <a:srgbClr val="000000"/>
                  </a:outerShdw>
                </a:effectLst>
              </a:rPr>
              <a:t>Универзитет одбране</a:t>
            </a:r>
            <a:endParaRPr lang="en-US" sz="1400" b="1" smtClean="0">
              <a:solidFill>
                <a:schemeClr val="tx1"/>
              </a:solidFill>
              <a:effectLst>
                <a:outerShdw blurRad="38100" dist="38100" dir="2700000" algn="tl">
                  <a:srgbClr val="000000"/>
                </a:outerShdw>
              </a:effectLst>
            </a:endParaRPr>
          </a:p>
        </p:txBody>
      </p:sp>
      <p:pic>
        <p:nvPicPr>
          <p:cNvPr id="1031" name="Picture 10" descr="Picture2"/>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312150" y="277813"/>
            <a:ext cx="674688"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4"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xtLst/>
        </p:spPr>
        <p:txBody>
          <a:bodyPr wrap="none" anchor="ctr"/>
          <a:lstStyle>
            <a:lvl1pPr>
              <a:defRPr>
                <a:solidFill>
                  <a:srgbClr val="000000"/>
                </a:solidFill>
                <a:latin typeface="Arial" panose="020B0604020202020204" pitchFamily="34" charset="0"/>
                <a:cs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defRPr/>
            </a:pPr>
            <a:endParaRPr lang="en-US" altLang="en-US" smtClean="0"/>
          </a:p>
        </p:txBody>
      </p:sp>
      <p:sp>
        <p:nvSpPr>
          <p:cNvPr id="13315"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Arial" charset="0"/>
                <a:cs typeface="Arial" charset="0"/>
              </a:defRPr>
            </a:lvl1pPr>
          </a:lstStyle>
          <a:p>
            <a:pPr>
              <a:defRPr/>
            </a:pPr>
            <a:endParaRPr lang="en-US"/>
          </a:p>
        </p:txBody>
      </p:sp>
      <p:sp>
        <p:nvSpPr>
          <p:cNvPr id="655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Arial" charset="0"/>
                <a:cs typeface="Arial" charset="0"/>
              </a:defRPr>
            </a:lvl1pPr>
          </a:lstStyle>
          <a:p>
            <a:pPr>
              <a:defRPr/>
            </a:pPr>
            <a:endParaRPr lang="en-US"/>
          </a:p>
        </p:txBody>
      </p:sp>
      <p:sp>
        <p:nvSpPr>
          <p:cNvPr id="655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F88F3306-AFB2-4D10-B787-DE6E8FA17BCE}" type="slidenum">
              <a:rPr lang="en-US" altLang="en-US"/>
              <a:pPr>
                <a:defRPr/>
              </a:pPr>
              <a:t>‹#›</a:t>
            </a:fld>
            <a:endParaRPr lang="en-US" altLang="en-US"/>
          </a:p>
        </p:txBody>
      </p:sp>
      <p:sp>
        <p:nvSpPr>
          <p:cNvPr id="2056" name="Text Box 14"/>
          <p:cNvSpPr txBox="1">
            <a:spLocks noChangeArrowheads="1"/>
          </p:cNvSpPr>
          <p:nvPr/>
        </p:nvSpPr>
        <p:spPr bwMode="auto">
          <a:xfrm>
            <a:off x="5835650" y="454025"/>
            <a:ext cx="2441575" cy="304800"/>
          </a:xfrm>
          <a:prstGeom prst="rect">
            <a:avLst/>
          </a:prstGeom>
          <a:noFill/>
          <a:ln w="9525">
            <a:noFill/>
            <a:miter lim="800000"/>
            <a:headEnd/>
            <a:tailEnd/>
          </a:ln>
        </p:spPr>
        <p:txBody>
          <a:bodyPr>
            <a:spAutoFit/>
          </a:bodyPr>
          <a:lstStyle>
            <a:lvl1pPr>
              <a:defRPr>
                <a:solidFill>
                  <a:srgbClr val="000000"/>
                </a:solidFill>
                <a:latin typeface="Arial" charset="0"/>
                <a:cs typeface="Arial" charset="0"/>
              </a:defRPr>
            </a:lvl1pPr>
            <a:lvl2pPr marL="742950" indent="-285750">
              <a:defRPr>
                <a:solidFill>
                  <a:srgbClr val="000000"/>
                </a:solidFill>
                <a:latin typeface="Arial" charset="0"/>
                <a:cs typeface="Arial" charset="0"/>
              </a:defRPr>
            </a:lvl2pPr>
            <a:lvl3pPr marL="1143000" indent="-228600">
              <a:defRPr>
                <a:solidFill>
                  <a:srgbClr val="000000"/>
                </a:solidFill>
                <a:latin typeface="Arial" charset="0"/>
                <a:cs typeface="Arial" charset="0"/>
              </a:defRPr>
            </a:lvl3pPr>
            <a:lvl4pPr marL="1600200" indent="-228600">
              <a:defRPr>
                <a:solidFill>
                  <a:srgbClr val="000000"/>
                </a:solidFill>
                <a:latin typeface="Arial" charset="0"/>
                <a:cs typeface="Arial" charset="0"/>
              </a:defRPr>
            </a:lvl4pPr>
            <a:lvl5pPr marL="2057400" indent="-228600">
              <a:defRPr>
                <a:solidFill>
                  <a:srgbClr val="000000"/>
                </a:solidFill>
                <a:latin typeface="Arial" charset="0"/>
                <a:cs typeface="Arial" charset="0"/>
              </a:defRPr>
            </a:lvl5pPr>
            <a:lvl6pPr marL="2514600" indent="-228600" eaLnBrk="0" fontAlgn="base" hangingPunct="0">
              <a:spcBef>
                <a:spcPct val="0"/>
              </a:spcBef>
              <a:spcAft>
                <a:spcPct val="0"/>
              </a:spcAft>
              <a:defRPr>
                <a:solidFill>
                  <a:srgbClr val="000000"/>
                </a:solidFill>
                <a:latin typeface="Arial" charset="0"/>
                <a:cs typeface="Arial" charset="0"/>
              </a:defRPr>
            </a:lvl6pPr>
            <a:lvl7pPr marL="2971800" indent="-228600" eaLnBrk="0" fontAlgn="base" hangingPunct="0">
              <a:spcBef>
                <a:spcPct val="0"/>
              </a:spcBef>
              <a:spcAft>
                <a:spcPct val="0"/>
              </a:spcAft>
              <a:defRPr>
                <a:solidFill>
                  <a:srgbClr val="000000"/>
                </a:solidFill>
                <a:latin typeface="Arial" charset="0"/>
                <a:cs typeface="Arial" charset="0"/>
              </a:defRPr>
            </a:lvl7pPr>
            <a:lvl8pPr marL="3429000" indent="-228600" eaLnBrk="0" fontAlgn="base" hangingPunct="0">
              <a:spcBef>
                <a:spcPct val="0"/>
              </a:spcBef>
              <a:spcAft>
                <a:spcPct val="0"/>
              </a:spcAft>
              <a:defRPr>
                <a:solidFill>
                  <a:srgbClr val="000000"/>
                </a:solidFill>
                <a:latin typeface="Arial" charset="0"/>
                <a:cs typeface="Arial" charset="0"/>
              </a:defRPr>
            </a:lvl8pPr>
            <a:lvl9pPr marL="3886200" indent="-228600" eaLnBrk="0" fontAlgn="base" hangingPunct="0">
              <a:spcBef>
                <a:spcPct val="0"/>
              </a:spcBef>
              <a:spcAft>
                <a:spcPct val="0"/>
              </a:spcAft>
              <a:defRPr>
                <a:solidFill>
                  <a:srgbClr val="000000"/>
                </a:solidFill>
                <a:latin typeface="Arial" charset="0"/>
                <a:cs typeface="Arial" charset="0"/>
              </a:defRPr>
            </a:lvl9pPr>
          </a:lstStyle>
          <a:p>
            <a:pPr algn="r">
              <a:spcBef>
                <a:spcPct val="50000"/>
              </a:spcBef>
              <a:defRPr/>
            </a:pPr>
            <a:r>
              <a:rPr lang="sr-Cyrl-CS" sz="1400" b="1" smtClean="0">
                <a:solidFill>
                  <a:schemeClr val="tx1"/>
                </a:solidFill>
                <a:effectLst>
                  <a:outerShdw blurRad="38100" dist="38100" dir="2700000" algn="tl">
                    <a:srgbClr val="000000"/>
                  </a:outerShdw>
                </a:effectLst>
              </a:rPr>
              <a:t>Универзитет одбране</a:t>
            </a:r>
            <a:endParaRPr lang="en-US" sz="1400" b="1" smtClean="0">
              <a:solidFill>
                <a:schemeClr val="tx1"/>
              </a:solidFill>
              <a:effectLst>
                <a:outerShdw blurRad="38100" dist="38100" dir="2700000" algn="tl">
                  <a:srgbClr val="000000"/>
                </a:outerShdw>
              </a:effectLst>
            </a:endParaRPr>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71438"/>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4"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a:fld id="{C37F89A1-9106-406A-A13E-B77DA82718C5}" type="slidenum">
              <a:rPr lang="en-US" altLang="en-US" sz="1000">
                <a:solidFill>
                  <a:srgbClr val="003091"/>
                </a:solidFill>
              </a:rPr>
              <a:pPr algn="r"/>
              <a:t>1</a:t>
            </a:fld>
            <a:endParaRPr lang="en-US" altLang="en-US" sz="1000">
              <a:solidFill>
                <a:srgbClr val="003091"/>
              </a:solidFill>
            </a:endParaRPr>
          </a:p>
        </p:txBody>
      </p:sp>
      <p:sp>
        <p:nvSpPr>
          <p:cNvPr id="28675" name="Text Box 5"/>
          <p:cNvSpPr txBox="1">
            <a:spLocks noChangeArrowheads="1"/>
          </p:cNvSpPr>
          <p:nvPr/>
        </p:nvSpPr>
        <p:spPr bwMode="auto">
          <a:xfrm>
            <a:off x="5572125" y="4857750"/>
            <a:ext cx="3571875"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r>
              <a:rPr lang="en-US" altLang="en-US" sz="2000" b="1" dirty="0">
                <a:solidFill>
                  <a:schemeClr val="tx1"/>
                </a:solidFill>
                <a:latin typeface="Times New Roman" pitchFamily="18" charset="0"/>
              </a:rPr>
              <a:t>RECTOR</a:t>
            </a:r>
            <a:endParaRPr lang="sr-Cyrl-CS" altLang="en-US" sz="2000" b="1" dirty="0">
              <a:solidFill>
                <a:schemeClr val="tx1"/>
              </a:solidFill>
              <a:latin typeface="Times New Roman" pitchFamily="18" charset="0"/>
            </a:endParaRPr>
          </a:p>
          <a:p>
            <a:pPr eaLnBrk="1" hangingPunct="1"/>
            <a:r>
              <a:rPr lang="en-US" altLang="en-US" sz="2000" b="1" dirty="0">
                <a:solidFill>
                  <a:schemeClr val="tx1"/>
                </a:solidFill>
                <a:latin typeface="Times New Roman" pitchFamily="18" charset="0"/>
              </a:rPr>
              <a:t>Major General</a:t>
            </a:r>
            <a:endParaRPr lang="sr-Cyrl-CS" altLang="en-US" sz="2000" b="1" dirty="0">
              <a:solidFill>
                <a:schemeClr val="tx1"/>
              </a:solidFill>
              <a:latin typeface="Times New Roman" pitchFamily="18" charset="0"/>
            </a:endParaRPr>
          </a:p>
          <a:p>
            <a:pPr eaLnBrk="1" hangingPunct="1"/>
            <a:r>
              <a:rPr lang="sr-Latn-CS" altLang="en-US" sz="2000" b="1" dirty="0" smtClean="0">
                <a:solidFill>
                  <a:schemeClr val="tx1"/>
                </a:solidFill>
                <a:latin typeface="Times New Roman" pitchFamily="18" charset="0"/>
              </a:rPr>
              <a:t>PhD</a:t>
            </a:r>
            <a:r>
              <a:rPr lang="sr-Cyrl-CS" altLang="en-US" sz="2000" b="1" dirty="0" smtClean="0">
                <a:solidFill>
                  <a:schemeClr val="tx1"/>
                </a:solidFill>
                <a:latin typeface="Times New Roman" pitchFamily="18" charset="0"/>
              </a:rPr>
              <a:t> </a:t>
            </a:r>
            <a:r>
              <a:rPr lang="en-US" altLang="en-US" sz="2000" b="1" dirty="0" err="1">
                <a:solidFill>
                  <a:schemeClr val="tx1"/>
                </a:solidFill>
                <a:latin typeface="Times New Roman" pitchFamily="18" charset="0"/>
              </a:rPr>
              <a:t>Mladen</a:t>
            </a:r>
            <a:r>
              <a:rPr lang="en-US" altLang="en-US" sz="2000" b="1" dirty="0">
                <a:solidFill>
                  <a:schemeClr val="tx1"/>
                </a:solidFill>
                <a:latin typeface="Times New Roman" pitchFamily="18" charset="0"/>
              </a:rPr>
              <a:t> </a:t>
            </a:r>
            <a:r>
              <a:rPr lang="en-US" altLang="en-US" sz="2000" b="1" dirty="0" err="1">
                <a:solidFill>
                  <a:schemeClr val="tx1"/>
                </a:solidFill>
                <a:latin typeface="Times New Roman" pitchFamily="18" charset="0"/>
              </a:rPr>
              <a:t>Vuruna</a:t>
            </a:r>
            <a:endParaRPr lang="en-US" altLang="en-US" sz="2000" b="1" dirty="0">
              <a:solidFill>
                <a:schemeClr val="tx1"/>
              </a:solidFill>
              <a:latin typeface="Times New Roman" pitchFamily="18" charset="0"/>
            </a:endParaRPr>
          </a:p>
        </p:txBody>
      </p:sp>
      <p:pic>
        <p:nvPicPr>
          <p:cNvPr id="28676" name="Picture 7" descr="DSC0380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000" y="1828800"/>
            <a:ext cx="4995863" cy="3532188"/>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4105" name="Text Box 5"/>
          <p:cNvSpPr txBox="1">
            <a:spLocks noChangeArrowheads="1"/>
          </p:cNvSpPr>
          <p:nvPr/>
        </p:nvSpPr>
        <p:spPr bwMode="auto">
          <a:xfrm>
            <a:off x="5105400" y="2409825"/>
            <a:ext cx="3946525" cy="1190625"/>
          </a:xfrm>
          <a:prstGeom prst="rect">
            <a:avLst/>
          </a:prstGeom>
          <a:noFill/>
          <a:ln w="9525">
            <a:no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3600" b="1">
                <a:solidFill>
                  <a:schemeClr val="tx1"/>
                </a:solidFill>
                <a:effectLst>
                  <a:outerShdw blurRad="38100" dist="38100" dir="2700000" algn="tl">
                    <a:srgbClr val="000000"/>
                  </a:outerShdw>
                </a:effectLst>
                <a:latin typeface="Times New Roman" pitchFamily="18" charset="0"/>
              </a:rPr>
              <a:t>UNIVERSITY OF DEFENCE</a:t>
            </a:r>
          </a:p>
        </p:txBody>
      </p:sp>
      <p:sp>
        <p:nvSpPr>
          <p:cNvPr id="28678" name="Text Placeholder 15"/>
          <p:cNvSpPr txBox="1">
            <a:spLocks/>
          </p:cNvSpPr>
          <p:nvPr/>
        </p:nvSpPr>
        <p:spPr bwMode="auto">
          <a:xfrm>
            <a:off x="1295400" y="1066800"/>
            <a:ext cx="2214563"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pic>
        <p:nvPicPr>
          <p:cNvPr id="28679" name="Picture 15" descr="Picture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7106"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4E339198-47D1-49D9-9E73-D7C6DF38AF3D}" type="slidenum">
              <a:rPr lang="en-US" altLang="en-US" sz="1000">
                <a:solidFill>
                  <a:srgbClr val="F2F2F2"/>
                </a:solidFill>
                <a:latin typeface="ResavskaS"/>
              </a:rPr>
              <a:pPr algn="r" eaLnBrk="1" hangingPunct="1"/>
              <a:t>10</a:t>
            </a:fld>
            <a:endParaRPr lang="en-US" altLang="en-US" sz="1000">
              <a:solidFill>
                <a:srgbClr val="F2F2F2"/>
              </a:solidFill>
              <a:latin typeface="ResavskaS"/>
            </a:endParaRPr>
          </a:p>
        </p:txBody>
      </p:sp>
      <p:pic>
        <p:nvPicPr>
          <p:cNvPr id="47107"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1" name="AutoShape 8"/>
          <p:cNvSpPr>
            <a:spLocks noChangeArrowheads="1"/>
          </p:cNvSpPr>
          <p:nvPr/>
        </p:nvSpPr>
        <p:spPr bwMode="auto">
          <a:xfrm>
            <a:off x="6070600" y="6035113"/>
            <a:ext cx="2541588" cy="681037"/>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Traumatology</a:t>
            </a:r>
          </a:p>
        </p:txBody>
      </p:sp>
      <p:sp>
        <p:nvSpPr>
          <p:cNvPr id="85002" name="AutoShape 9"/>
          <p:cNvSpPr>
            <a:spLocks noChangeArrowheads="1"/>
          </p:cNvSpPr>
          <p:nvPr/>
        </p:nvSpPr>
        <p:spPr bwMode="auto">
          <a:xfrm>
            <a:off x="6051550" y="2774487"/>
            <a:ext cx="2635250" cy="779463"/>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Medical Toxicology</a:t>
            </a:r>
          </a:p>
        </p:txBody>
      </p:sp>
      <p:sp>
        <p:nvSpPr>
          <p:cNvPr id="85003" name="AutoShape 10"/>
          <p:cNvSpPr>
            <a:spLocks noChangeArrowheads="1"/>
          </p:cNvSpPr>
          <p:nvPr/>
        </p:nvSpPr>
        <p:spPr bwMode="auto">
          <a:xfrm>
            <a:off x="3408363" y="2835615"/>
            <a:ext cx="2541588" cy="741363"/>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rPr>
              <a:t>Oral Medicine</a:t>
            </a:r>
          </a:p>
        </p:txBody>
      </p:sp>
      <p:sp>
        <p:nvSpPr>
          <p:cNvPr id="85004" name="AutoShape 11"/>
          <p:cNvSpPr>
            <a:spLocks noChangeArrowheads="1"/>
          </p:cNvSpPr>
          <p:nvPr/>
        </p:nvSpPr>
        <p:spPr bwMode="auto">
          <a:xfrm>
            <a:off x="3408363" y="3723028"/>
            <a:ext cx="2560638" cy="792162"/>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rPr>
              <a:t>Pharmacokinetics </a:t>
            </a:r>
          </a:p>
          <a:p>
            <a:pPr algn="ctr" eaLnBrk="1" hangingPunct="1"/>
            <a:r>
              <a:rPr lang="en-US" altLang="en-US" b="1" dirty="0" smtClean="0">
                <a:solidFill>
                  <a:schemeClr val="tx1"/>
                </a:solidFill>
              </a:rPr>
              <a:t>and </a:t>
            </a:r>
          </a:p>
          <a:p>
            <a:pPr algn="ctr" eaLnBrk="1" hangingPunct="1"/>
            <a:r>
              <a:rPr lang="en-US" altLang="en-US" b="1" dirty="0" smtClean="0">
                <a:solidFill>
                  <a:schemeClr val="tx1"/>
                </a:solidFill>
              </a:rPr>
              <a:t>Bioequivalence</a:t>
            </a:r>
            <a:endParaRPr lang="en-US" altLang="en-US" b="1" dirty="0">
              <a:solidFill>
                <a:schemeClr val="tx1"/>
              </a:solidFill>
            </a:endParaRPr>
          </a:p>
        </p:txBody>
      </p:sp>
      <p:sp>
        <p:nvSpPr>
          <p:cNvPr id="85008" name="AutoShape 11"/>
          <p:cNvSpPr>
            <a:spLocks noChangeArrowheads="1"/>
          </p:cNvSpPr>
          <p:nvPr/>
        </p:nvSpPr>
        <p:spPr bwMode="auto">
          <a:xfrm>
            <a:off x="3408363" y="4693061"/>
            <a:ext cx="2420937" cy="787400"/>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rPr>
              <a:t>Implants in </a:t>
            </a:r>
          </a:p>
          <a:p>
            <a:pPr algn="ctr" eaLnBrk="1" hangingPunct="1"/>
            <a:r>
              <a:rPr lang="en-US" altLang="en-US" b="1" dirty="0">
                <a:solidFill>
                  <a:schemeClr val="tx1"/>
                </a:solidFill>
              </a:rPr>
              <a:t>Oral Medicine</a:t>
            </a:r>
          </a:p>
        </p:txBody>
      </p:sp>
      <p:sp>
        <p:nvSpPr>
          <p:cNvPr id="85009" name="AutoShape 11"/>
          <p:cNvSpPr>
            <a:spLocks noChangeArrowheads="1"/>
          </p:cNvSpPr>
          <p:nvPr/>
        </p:nvSpPr>
        <p:spPr bwMode="auto">
          <a:xfrm>
            <a:off x="3408363" y="5620161"/>
            <a:ext cx="2420937" cy="942975"/>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rPr>
              <a:t>Oral Health </a:t>
            </a:r>
          </a:p>
          <a:p>
            <a:pPr algn="ctr" eaLnBrk="1" hangingPunct="1"/>
            <a:r>
              <a:rPr lang="en-US" altLang="en-US" b="1" dirty="0">
                <a:solidFill>
                  <a:schemeClr val="tx1"/>
                </a:solidFill>
              </a:rPr>
              <a:t>and </a:t>
            </a:r>
          </a:p>
          <a:p>
            <a:pPr algn="ctr" eaLnBrk="1" hangingPunct="1"/>
            <a:r>
              <a:rPr lang="en-US" altLang="en-US" b="1" dirty="0">
                <a:solidFill>
                  <a:schemeClr val="tx1"/>
                </a:solidFill>
              </a:rPr>
              <a:t>Periodontal Medicine </a:t>
            </a:r>
          </a:p>
        </p:txBody>
      </p:sp>
      <p:sp>
        <p:nvSpPr>
          <p:cNvPr id="14" name="AutoShape 11"/>
          <p:cNvSpPr>
            <a:spLocks noChangeArrowheads="1"/>
          </p:cNvSpPr>
          <p:nvPr/>
        </p:nvSpPr>
        <p:spPr bwMode="auto">
          <a:xfrm>
            <a:off x="6070600" y="4827125"/>
            <a:ext cx="2616200" cy="917575"/>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Bioengineering </a:t>
            </a:r>
          </a:p>
          <a:p>
            <a:pPr algn="ctr" eaLnBrk="1" hangingPunct="1"/>
            <a:r>
              <a:rPr lang="en-US" altLang="en-US" b="1">
                <a:solidFill>
                  <a:schemeClr val="tx1"/>
                </a:solidFill>
              </a:rPr>
              <a:t>and </a:t>
            </a:r>
          </a:p>
          <a:p>
            <a:pPr algn="ctr" eaLnBrk="1" hangingPunct="1"/>
            <a:r>
              <a:rPr lang="en-US" altLang="en-US" b="1">
                <a:solidFill>
                  <a:schemeClr val="tx1"/>
                </a:solidFill>
              </a:rPr>
              <a:t>Medical Informatics</a:t>
            </a:r>
          </a:p>
        </p:txBody>
      </p:sp>
      <p:pic>
        <p:nvPicPr>
          <p:cNvPr id="47115" name="Picture 1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80997" y="1386314"/>
            <a:ext cx="2291328" cy="1318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utoShape 9"/>
          <p:cNvSpPr>
            <a:spLocks noChangeArrowheads="1"/>
          </p:cNvSpPr>
          <p:nvPr/>
        </p:nvSpPr>
        <p:spPr bwMode="auto">
          <a:xfrm>
            <a:off x="6057900" y="3698412"/>
            <a:ext cx="2628900" cy="974725"/>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Surgical-Orthodontic </a:t>
            </a:r>
          </a:p>
          <a:p>
            <a:pPr algn="ctr" eaLnBrk="1" hangingPunct="1"/>
            <a:r>
              <a:rPr lang="en-US" altLang="en-US" b="1">
                <a:solidFill>
                  <a:schemeClr val="tx1"/>
                </a:solidFill>
              </a:rPr>
              <a:t>Treatment</a:t>
            </a:r>
          </a:p>
        </p:txBody>
      </p:sp>
      <p:sp>
        <p:nvSpPr>
          <p:cNvPr id="16"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
        <p:nvSpPr>
          <p:cNvPr id="17" name="Text Box 4"/>
          <p:cNvSpPr txBox="1">
            <a:spLocks noChangeArrowheads="1"/>
          </p:cNvSpPr>
          <p:nvPr/>
        </p:nvSpPr>
        <p:spPr bwMode="auto">
          <a:xfrm>
            <a:off x="3563938" y="685800"/>
            <a:ext cx="36083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SPECIALIST STUDIES</a:t>
            </a:r>
          </a:p>
        </p:txBody>
      </p:sp>
      <p:sp>
        <p:nvSpPr>
          <p:cNvPr id="18" name="AutoShape 8"/>
          <p:cNvSpPr>
            <a:spLocks noChangeArrowheads="1"/>
          </p:cNvSpPr>
          <p:nvPr/>
        </p:nvSpPr>
        <p:spPr bwMode="auto">
          <a:xfrm>
            <a:off x="431531" y="2866031"/>
            <a:ext cx="2409825" cy="681038"/>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a:defRPr>
                <a:solidFill>
                  <a:srgbClr val="000000"/>
                </a:solidFill>
                <a:latin typeface="Arial" pitchFamily="34" charset="0"/>
                <a:cs typeface="Arial" pitchFamily="34" charset="0"/>
              </a:defRPr>
            </a:lvl1pPr>
            <a:lvl2pPr marL="742950" indent="-285750">
              <a:defRPr>
                <a:solidFill>
                  <a:srgbClr val="000000"/>
                </a:solidFill>
                <a:latin typeface="Arial" pitchFamily="34" charset="0"/>
                <a:cs typeface="Arial" pitchFamily="34" charset="0"/>
              </a:defRPr>
            </a:lvl2pPr>
            <a:lvl3pPr marL="1143000" indent="-228600">
              <a:defRPr>
                <a:solidFill>
                  <a:srgbClr val="000000"/>
                </a:solidFill>
                <a:latin typeface="Arial" pitchFamily="34" charset="0"/>
                <a:cs typeface="Arial" pitchFamily="34" charset="0"/>
              </a:defRPr>
            </a:lvl3pPr>
            <a:lvl4pPr marL="1600200" indent="-228600">
              <a:defRPr>
                <a:solidFill>
                  <a:srgbClr val="000000"/>
                </a:solidFill>
                <a:latin typeface="Arial" pitchFamily="34" charset="0"/>
                <a:cs typeface="Arial" pitchFamily="34" charset="0"/>
              </a:defRPr>
            </a:lvl4pPr>
            <a:lvl5pPr marL="2057400" indent="-22860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defRPr/>
            </a:pPr>
            <a:r>
              <a:rPr lang="en-US" altLang="en-US" b="1" dirty="0" err="1" smtClean="0">
                <a:solidFill>
                  <a:schemeClr val="tx1"/>
                </a:solidFill>
              </a:rPr>
              <a:t>Defence</a:t>
            </a:r>
            <a:r>
              <a:rPr lang="en-US" altLang="en-US" b="1" dirty="0" smtClean="0">
                <a:solidFill>
                  <a:schemeClr val="tx1"/>
                </a:solidFill>
              </a:rPr>
              <a:t> </a:t>
            </a:r>
            <a:r>
              <a:rPr lang="en-US" altLang="en-US" b="1" dirty="0" err="1" smtClean="0">
                <a:solidFill>
                  <a:schemeClr val="tx1"/>
                </a:solidFill>
              </a:rPr>
              <a:t>Managemet</a:t>
            </a:r>
            <a:endParaRPr lang="en-US" altLang="en-US" b="1" dirty="0" smtClean="0">
              <a:solidFill>
                <a:schemeClr val="tx1"/>
              </a:solidFill>
            </a:endParaRPr>
          </a:p>
        </p:txBody>
      </p:sp>
      <p:pic>
        <p:nvPicPr>
          <p:cNvPr id="19" name="Picture 5" descr="17921_003_zgrad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2767" y="1383991"/>
            <a:ext cx="1988437" cy="131881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9154"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D5039381-976F-4635-81F8-49D3B390286F}" type="slidenum">
              <a:rPr lang="en-US" altLang="en-US" sz="1000">
                <a:solidFill>
                  <a:srgbClr val="F2F2F2"/>
                </a:solidFill>
                <a:latin typeface="ResavskaS"/>
              </a:rPr>
              <a:pPr algn="r" eaLnBrk="1" hangingPunct="1"/>
              <a:t>11</a:t>
            </a:fld>
            <a:endParaRPr lang="en-US" altLang="en-US" sz="1000">
              <a:solidFill>
                <a:srgbClr val="F2F2F2"/>
              </a:solidFill>
              <a:latin typeface="ResavskaS"/>
            </a:endParaRPr>
          </a:p>
        </p:txBody>
      </p:sp>
      <p:pic>
        <p:nvPicPr>
          <p:cNvPr id="49155"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6" name="Picture 6" descr="Dodela diplom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5700" y="3395663"/>
            <a:ext cx="3638550" cy="21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AutoShape 7"/>
          <p:cNvSpPr>
            <a:spLocks noChangeArrowheads="1"/>
          </p:cNvSpPr>
          <p:nvPr/>
        </p:nvSpPr>
        <p:spPr bwMode="auto">
          <a:xfrm>
            <a:off x="692150" y="2522538"/>
            <a:ext cx="2582863" cy="652462"/>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Management </a:t>
            </a:r>
          </a:p>
          <a:p>
            <a:pPr algn="ctr" eaLnBrk="1" hangingPunct="1"/>
            <a:r>
              <a:rPr lang="en-US" altLang="en-US" b="1" dirty="0">
                <a:solidFill>
                  <a:schemeClr val="tx1"/>
                </a:solidFill>
                <a:effectLst>
                  <a:outerShdw blurRad="38100" dist="38100" dir="2700000" algn="tl">
                    <a:srgbClr val="000000"/>
                  </a:outerShdw>
                </a:effectLst>
              </a:rPr>
              <a:t>in </a:t>
            </a:r>
            <a:r>
              <a:rPr lang="en-US" altLang="en-US" b="1" dirty="0" err="1">
                <a:solidFill>
                  <a:schemeClr val="tx1"/>
                </a:solidFill>
                <a:effectLst>
                  <a:outerShdw blurRad="38100" dist="38100" dir="2700000" algn="tl">
                    <a:srgbClr val="000000"/>
                  </a:outerShdw>
                </a:effectLst>
              </a:rPr>
              <a:t>Defence</a:t>
            </a:r>
            <a:endParaRPr lang="en-US" altLang="en-US" b="1" dirty="0">
              <a:solidFill>
                <a:schemeClr val="tx1"/>
              </a:solidFill>
              <a:effectLst>
                <a:outerShdw blurRad="38100" dist="38100" dir="2700000" algn="tl">
                  <a:srgbClr val="000000"/>
                </a:outerShdw>
              </a:effectLst>
            </a:endParaRPr>
          </a:p>
        </p:txBody>
      </p:sp>
      <p:sp>
        <p:nvSpPr>
          <p:cNvPr id="18440" name="AutoShape 8"/>
          <p:cNvSpPr>
            <a:spLocks noChangeArrowheads="1"/>
          </p:cNvSpPr>
          <p:nvPr/>
        </p:nvSpPr>
        <p:spPr bwMode="auto">
          <a:xfrm>
            <a:off x="679450" y="3268663"/>
            <a:ext cx="2582863" cy="622300"/>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smtClean="0">
                <a:solidFill>
                  <a:schemeClr val="tx1"/>
                </a:solidFill>
                <a:effectLst>
                  <a:outerShdw blurRad="38100" dist="38100" dir="2700000" algn="tl">
                    <a:srgbClr val="000000"/>
                  </a:outerShdw>
                </a:effectLst>
              </a:rPr>
              <a:t>Military Mechanical </a:t>
            </a:r>
            <a:endParaRPr lang="en-US" altLang="en-US" b="1" dirty="0">
              <a:solidFill>
                <a:schemeClr val="tx1"/>
              </a:solidFill>
              <a:effectLst>
                <a:outerShdw blurRad="38100" dist="38100" dir="2700000" algn="tl">
                  <a:srgbClr val="000000"/>
                </a:outerShdw>
              </a:effectLst>
            </a:endParaRPr>
          </a:p>
          <a:p>
            <a:pPr algn="ctr" eaLnBrk="1" hangingPunct="1"/>
            <a:r>
              <a:rPr lang="en-US" altLang="en-US" b="1" dirty="0">
                <a:solidFill>
                  <a:schemeClr val="tx1"/>
                </a:solidFill>
                <a:effectLst>
                  <a:outerShdw blurRad="38100" dist="38100" dir="2700000" algn="tl">
                    <a:srgbClr val="000000"/>
                  </a:outerShdw>
                </a:effectLst>
              </a:rPr>
              <a:t>Engineering</a:t>
            </a:r>
          </a:p>
        </p:txBody>
      </p:sp>
      <p:sp>
        <p:nvSpPr>
          <p:cNvPr id="87050" name="AutoShape 9"/>
          <p:cNvSpPr>
            <a:spLocks noChangeArrowheads="1"/>
          </p:cNvSpPr>
          <p:nvPr/>
        </p:nvSpPr>
        <p:spPr bwMode="auto">
          <a:xfrm>
            <a:off x="4899025" y="2514600"/>
            <a:ext cx="2582863" cy="660400"/>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Biomedicine</a:t>
            </a:r>
          </a:p>
        </p:txBody>
      </p:sp>
      <p:pic>
        <p:nvPicPr>
          <p:cNvPr id="49160" name="Picture 6" descr="Exterier00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0" y="1295400"/>
            <a:ext cx="1668463" cy="111125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49161" name="Picture 5" descr="17921_003_zgrad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95400" y="1295400"/>
            <a:ext cx="1676400" cy="111125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9" name="AutoShape 7"/>
          <p:cNvSpPr>
            <a:spLocks noChangeArrowheads="1"/>
          </p:cNvSpPr>
          <p:nvPr/>
        </p:nvSpPr>
        <p:spPr bwMode="auto">
          <a:xfrm>
            <a:off x="692150" y="4016375"/>
            <a:ext cx="2566988" cy="484188"/>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CBRN</a:t>
            </a:r>
          </a:p>
        </p:txBody>
      </p:sp>
      <p:sp>
        <p:nvSpPr>
          <p:cNvPr id="14" name="AutoShape 5"/>
          <p:cNvSpPr>
            <a:spLocks noChangeArrowheads="1"/>
          </p:cNvSpPr>
          <p:nvPr/>
        </p:nvSpPr>
        <p:spPr bwMode="auto">
          <a:xfrm>
            <a:off x="692150" y="5357813"/>
            <a:ext cx="2557463" cy="476250"/>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Public Finances</a:t>
            </a:r>
          </a:p>
        </p:txBody>
      </p:sp>
      <p:sp>
        <p:nvSpPr>
          <p:cNvPr id="15"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16" name="AutoShape 8"/>
          <p:cNvSpPr>
            <a:spLocks noChangeArrowheads="1"/>
          </p:cNvSpPr>
          <p:nvPr/>
        </p:nvSpPr>
        <p:spPr bwMode="auto">
          <a:xfrm>
            <a:off x="692150" y="4651375"/>
            <a:ext cx="2557463" cy="555625"/>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Military </a:t>
            </a:r>
            <a:r>
              <a:rPr lang="en-US" altLang="en-US" b="1" dirty="0" smtClean="0">
                <a:solidFill>
                  <a:schemeClr val="tx1"/>
                </a:solidFill>
                <a:effectLst>
                  <a:outerShdw blurRad="38100" dist="38100" dir="2700000" algn="tl">
                    <a:srgbClr val="000000"/>
                  </a:outerShdw>
                </a:effectLst>
              </a:rPr>
              <a:t>Electronic </a:t>
            </a:r>
            <a:endParaRPr lang="en-US" altLang="en-US" b="1" dirty="0">
              <a:solidFill>
                <a:schemeClr val="tx1"/>
              </a:solidFill>
              <a:effectLst>
                <a:outerShdw blurRad="38100" dist="38100" dir="2700000" algn="tl">
                  <a:srgbClr val="000000"/>
                </a:outerShdw>
              </a:effectLst>
            </a:endParaRPr>
          </a:p>
          <a:p>
            <a:pPr algn="ctr" eaLnBrk="1" hangingPunct="1"/>
            <a:r>
              <a:rPr lang="en-US" altLang="en-US" b="1" dirty="0">
                <a:solidFill>
                  <a:schemeClr val="tx1"/>
                </a:solidFill>
                <a:effectLst>
                  <a:outerShdw blurRad="38100" dist="38100" dir="2700000" algn="tl">
                    <a:srgbClr val="000000"/>
                  </a:outerShdw>
                </a:effectLst>
              </a:rPr>
              <a:t>Engineering</a:t>
            </a:r>
          </a:p>
        </p:txBody>
      </p:sp>
      <p:sp>
        <p:nvSpPr>
          <p:cNvPr id="17" name="Text Box 4"/>
          <p:cNvSpPr txBox="1">
            <a:spLocks noChangeArrowheads="1"/>
          </p:cNvSpPr>
          <p:nvPr/>
        </p:nvSpPr>
        <p:spPr bwMode="auto">
          <a:xfrm>
            <a:off x="3563938" y="685800"/>
            <a:ext cx="3770312"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PhD STUDIES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9525"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1202"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9B89E4D7-BFCD-43D6-9F98-AE355D919D2E}" type="slidenum">
              <a:rPr lang="en-US" altLang="en-US" sz="1000">
                <a:solidFill>
                  <a:srgbClr val="F2F2F2"/>
                </a:solidFill>
                <a:latin typeface="ResavskaS"/>
              </a:rPr>
              <a:pPr algn="r" eaLnBrk="1" hangingPunct="1"/>
              <a:t>12</a:t>
            </a:fld>
            <a:endParaRPr lang="en-US" altLang="en-US" sz="1000">
              <a:solidFill>
                <a:srgbClr val="F2F2F2"/>
              </a:solidFill>
              <a:latin typeface="ResavskaS"/>
            </a:endParaRPr>
          </a:p>
        </p:txBody>
      </p:sp>
      <p:pic>
        <p:nvPicPr>
          <p:cNvPr id="51203"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4" name="Rectangle 10"/>
          <p:cNvSpPr>
            <a:spLocks noChangeArrowheads="1"/>
          </p:cNvSpPr>
          <p:nvPr/>
        </p:nvSpPr>
        <p:spPr bwMode="auto">
          <a:xfrm>
            <a:off x="103538" y="5353050"/>
            <a:ext cx="4979101" cy="406400"/>
          </a:xfrm>
          <a:prstGeom prst="rect">
            <a:avLst/>
          </a:prstGeom>
          <a:solidFill>
            <a:schemeClr val="accent1">
              <a:lumMod val="50000"/>
            </a:schemeClr>
          </a:solidFill>
          <a:ln w="9525">
            <a:solidFill>
              <a:schemeClr val="accent1">
                <a:lumMod val="50000"/>
              </a:schemeClr>
            </a:solidFill>
            <a:miter lim="800000"/>
            <a:headEnd/>
            <a:tailEnd/>
          </a:ln>
          <a:scene3d>
            <a:camera prst="obliqueTopRight"/>
            <a:lightRig rig="legacyFlat3" dir="r"/>
          </a:scene3d>
          <a:sp3d extrusionH="430200" prstMaterial="legacyPlastic">
            <a:bevelT w="13500" h="13500" prst="angle"/>
            <a:bevelB w="13500" h="13500" prst="angle"/>
            <a:extrusionClr>
              <a:schemeClr val="accent1">
                <a:lumMod val="50000"/>
              </a:schemeClr>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Officer Career Development Courses</a:t>
            </a:r>
          </a:p>
        </p:txBody>
      </p:sp>
      <p:sp>
        <p:nvSpPr>
          <p:cNvPr id="51207" name="Rectangle 5"/>
          <p:cNvSpPr>
            <a:spLocks noChangeArrowheads="1"/>
          </p:cNvSpPr>
          <p:nvPr/>
        </p:nvSpPr>
        <p:spPr bwMode="auto">
          <a:xfrm>
            <a:off x="1285875" y="4522788"/>
            <a:ext cx="3767138" cy="739775"/>
          </a:xfrm>
          <a:prstGeom prst="rect">
            <a:avLst/>
          </a:prstGeom>
          <a:solidFill>
            <a:srgbClr val="496B5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496B57"/>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Basic Command and Staff Course</a:t>
            </a:r>
          </a:p>
        </p:txBody>
      </p:sp>
      <p:sp>
        <p:nvSpPr>
          <p:cNvPr id="51208" name="Rectangle 6"/>
          <p:cNvSpPr>
            <a:spLocks noChangeArrowheads="1"/>
          </p:cNvSpPr>
          <p:nvPr/>
        </p:nvSpPr>
        <p:spPr bwMode="auto">
          <a:xfrm>
            <a:off x="1598613" y="3635375"/>
            <a:ext cx="3240087" cy="768350"/>
          </a:xfrm>
          <a:prstGeom prst="rect">
            <a:avLst/>
          </a:prstGeom>
          <a:solidFill>
            <a:srgbClr val="567C7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567C72"/>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Command and Staff Course</a:t>
            </a:r>
          </a:p>
        </p:txBody>
      </p:sp>
      <p:sp>
        <p:nvSpPr>
          <p:cNvPr id="51209" name="Rectangle 8"/>
          <p:cNvSpPr>
            <a:spLocks noChangeArrowheads="1"/>
          </p:cNvSpPr>
          <p:nvPr/>
        </p:nvSpPr>
        <p:spPr bwMode="auto">
          <a:xfrm>
            <a:off x="1960563" y="2776538"/>
            <a:ext cx="2516187" cy="768350"/>
          </a:xfrm>
          <a:prstGeom prst="rect">
            <a:avLst/>
          </a:prstGeom>
          <a:solidFill>
            <a:srgbClr val="659F7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59F77"/>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General Staff Course</a:t>
            </a:r>
          </a:p>
        </p:txBody>
      </p:sp>
      <p:pic>
        <p:nvPicPr>
          <p:cNvPr id="51210" name="Picture 11" descr="MC900310450[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63" y="1824038"/>
            <a:ext cx="1362075" cy="350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1" name="Rectangle 7"/>
          <p:cNvSpPr>
            <a:spLocks noChangeArrowheads="1"/>
          </p:cNvSpPr>
          <p:nvPr/>
        </p:nvSpPr>
        <p:spPr bwMode="auto">
          <a:xfrm>
            <a:off x="2160588" y="1922463"/>
            <a:ext cx="2205037" cy="768350"/>
          </a:xfrm>
          <a:prstGeom prst="rect">
            <a:avLst/>
          </a:prstGeom>
          <a:solidFill>
            <a:srgbClr val="98B7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B793"/>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Advanced Security </a:t>
            </a:r>
          </a:p>
          <a:p>
            <a:pPr algn="ctr" eaLnBrk="1" hangingPunct="1"/>
            <a:r>
              <a:rPr lang="en-US" altLang="en-US" b="1">
                <a:solidFill>
                  <a:schemeClr val="tx1"/>
                </a:solidFill>
              </a:rPr>
              <a:t>and </a:t>
            </a:r>
          </a:p>
          <a:p>
            <a:pPr algn="ctr" eaLnBrk="1" hangingPunct="1"/>
            <a:r>
              <a:rPr lang="en-US" altLang="en-US" b="1">
                <a:solidFill>
                  <a:schemeClr val="tx1"/>
                </a:solidFill>
              </a:rPr>
              <a:t>Defence Studies</a:t>
            </a:r>
          </a:p>
        </p:txBody>
      </p:sp>
      <p:sp>
        <p:nvSpPr>
          <p:cNvPr id="13"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14" name="Text Box 4"/>
          <p:cNvSpPr txBox="1">
            <a:spLocks noChangeArrowheads="1"/>
          </p:cNvSpPr>
          <p:nvPr/>
        </p:nvSpPr>
        <p:spPr bwMode="auto">
          <a:xfrm>
            <a:off x="3563938" y="685800"/>
            <a:ext cx="3965018" cy="830997"/>
          </a:xfrm>
          <a:prstGeom prst="rect">
            <a:avLst/>
          </a:prstGeom>
          <a:noFill/>
          <a:ln w="9525" algn="ctr">
            <a:noFill/>
            <a:miter lim="800000"/>
            <a:headEnd/>
            <a:tailEnd/>
          </a:ln>
          <a:effectLst/>
        </p:spPr>
        <p:txBody>
          <a:bodyPr wrap="square">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dirty="0">
                <a:solidFill>
                  <a:schemeClr val="tx1"/>
                </a:solidFill>
                <a:effectLst>
                  <a:outerShdw blurRad="38100" dist="38100" dir="2700000" algn="tl">
                    <a:srgbClr val="000000"/>
                  </a:outerShdw>
                </a:effectLst>
                <a:latin typeface="Times New Roman" pitchFamily="18" charset="0"/>
                <a:cs typeface="Times New Roman" pitchFamily="18" charset="0"/>
              </a:rPr>
              <a:t>CAREER DEVELOPMENT COURSES</a:t>
            </a:r>
          </a:p>
        </p:txBody>
      </p:sp>
      <p:sp>
        <p:nvSpPr>
          <p:cNvPr id="15" name="Rectangle 10"/>
          <p:cNvSpPr>
            <a:spLocks noChangeArrowheads="1"/>
          </p:cNvSpPr>
          <p:nvPr/>
        </p:nvSpPr>
        <p:spPr bwMode="auto">
          <a:xfrm>
            <a:off x="5533901" y="5374825"/>
            <a:ext cx="3441763" cy="406400"/>
          </a:xfrm>
          <a:prstGeom prst="rect">
            <a:avLst/>
          </a:prstGeom>
          <a:solidFill>
            <a:schemeClr val="accent1">
              <a:lumMod val="50000"/>
            </a:schemeClr>
          </a:solidFill>
          <a:ln w="9525">
            <a:solidFill>
              <a:schemeClr val="accent1">
                <a:lumMod val="50000"/>
              </a:schemeClr>
            </a:solidFill>
            <a:miter lim="800000"/>
            <a:headEnd/>
            <a:tailEnd/>
          </a:ln>
          <a:scene3d>
            <a:camera prst="obliqueTopRight"/>
            <a:lightRig rig="legacyFlat3" dir="r"/>
          </a:scene3d>
          <a:sp3d extrusionH="430200" prstMaterial="legacyPlastic">
            <a:bevelT w="13500" h="13500" prst="angle"/>
            <a:bevelB w="13500" h="13500" prst="angle"/>
            <a:extrusionClr>
              <a:schemeClr val="accent1">
                <a:lumMod val="50000"/>
              </a:schemeClr>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rPr>
              <a:t>Doctor Career Development</a:t>
            </a:r>
          </a:p>
          <a:p>
            <a:pPr algn="ctr" eaLnBrk="1" hangingPunct="1"/>
            <a:r>
              <a:rPr lang="en-US" altLang="en-US" b="1">
                <a:solidFill>
                  <a:schemeClr val="tx1"/>
                </a:solidFill>
              </a:rPr>
              <a:t> Programs</a:t>
            </a:r>
          </a:p>
        </p:txBody>
      </p:sp>
      <p:sp>
        <p:nvSpPr>
          <p:cNvPr id="51217" name="Rectangle 5"/>
          <p:cNvSpPr>
            <a:spLocks noChangeArrowheads="1"/>
          </p:cNvSpPr>
          <p:nvPr/>
        </p:nvSpPr>
        <p:spPr bwMode="auto">
          <a:xfrm>
            <a:off x="6383338" y="4508500"/>
            <a:ext cx="2473325" cy="768350"/>
          </a:xfrm>
          <a:prstGeom prst="rect">
            <a:avLst/>
          </a:prstGeom>
          <a:solidFill>
            <a:srgbClr val="496B57"/>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496B57"/>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700" b="1">
                <a:solidFill>
                  <a:schemeClr val="tx1"/>
                </a:solidFill>
              </a:rPr>
              <a:t>Basic Specializations</a:t>
            </a:r>
          </a:p>
        </p:txBody>
      </p:sp>
      <p:sp>
        <p:nvSpPr>
          <p:cNvPr id="51218" name="Rectangle 6"/>
          <p:cNvSpPr>
            <a:spLocks noChangeArrowheads="1"/>
          </p:cNvSpPr>
          <p:nvPr/>
        </p:nvSpPr>
        <p:spPr bwMode="auto">
          <a:xfrm>
            <a:off x="6670675" y="3616325"/>
            <a:ext cx="2054225" cy="768350"/>
          </a:xfrm>
          <a:prstGeom prst="rect">
            <a:avLst/>
          </a:prstGeom>
          <a:solidFill>
            <a:srgbClr val="567C72"/>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567C72"/>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700" b="1">
                <a:solidFill>
                  <a:schemeClr val="tx1"/>
                </a:solidFill>
              </a:rPr>
              <a:t>Narrow </a:t>
            </a:r>
          </a:p>
          <a:p>
            <a:pPr algn="ctr" eaLnBrk="1" hangingPunct="1"/>
            <a:r>
              <a:rPr lang="en-US" altLang="en-US" sz="1700" b="1">
                <a:solidFill>
                  <a:schemeClr val="tx1"/>
                </a:solidFill>
              </a:rPr>
              <a:t>Specializations</a:t>
            </a:r>
          </a:p>
        </p:txBody>
      </p:sp>
      <p:pic>
        <p:nvPicPr>
          <p:cNvPr id="51219"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478463" y="1922463"/>
            <a:ext cx="817562"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5298"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27B1E288-B34B-4081-B68B-CB3AE57B2B7F}" type="slidenum">
              <a:rPr lang="en-US" altLang="en-US" sz="1000">
                <a:solidFill>
                  <a:srgbClr val="F2F2F2"/>
                </a:solidFill>
                <a:latin typeface="ResavskaS"/>
              </a:rPr>
              <a:pPr algn="r" eaLnBrk="1" hangingPunct="1"/>
              <a:t>13</a:t>
            </a:fld>
            <a:endParaRPr lang="en-US" altLang="en-US" sz="1000">
              <a:solidFill>
                <a:srgbClr val="F2F2F2"/>
              </a:solidFill>
              <a:latin typeface="ResavskaS"/>
            </a:endParaRPr>
          </a:p>
        </p:txBody>
      </p:sp>
      <p:pic>
        <p:nvPicPr>
          <p:cNvPr id="55299"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5"/>
          <p:cNvSpPr>
            <a:spLocks noChangeArrowheads="1"/>
          </p:cNvSpPr>
          <p:nvPr/>
        </p:nvSpPr>
        <p:spPr bwMode="auto">
          <a:xfrm>
            <a:off x="582613" y="1763713"/>
            <a:ext cx="6221412" cy="1060450"/>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2000" b="1">
                <a:solidFill>
                  <a:schemeClr val="tx1"/>
                </a:solidFill>
                <a:effectLst>
                  <a:outerShdw blurRad="38100" dist="38100" dir="2700000" algn="tl">
                    <a:srgbClr val="000000"/>
                  </a:outerShdw>
                </a:effectLst>
              </a:rPr>
              <a:t>Ministry of Defence</a:t>
            </a:r>
            <a:r>
              <a:rPr lang="sr-Cyrl-CS" altLang="en-US" sz="2000" b="1">
                <a:solidFill>
                  <a:schemeClr val="tx1"/>
                </a:solidFill>
                <a:effectLst>
                  <a:outerShdw blurRad="38100" dist="38100" dir="2700000" algn="tl">
                    <a:srgbClr val="000000"/>
                  </a:outerShdw>
                </a:effectLst>
              </a:rPr>
              <a:t> / </a:t>
            </a:r>
            <a:r>
              <a:rPr lang="en-GB" altLang="en-US" sz="2000" b="1">
                <a:solidFill>
                  <a:schemeClr val="tx1"/>
                </a:solidFill>
                <a:effectLst>
                  <a:outerShdw blurRad="38100" dist="38100" dir="2700000" algn="tl">
                    <a:srgbClr val="000000"/>
                  </a:outerShdw>
                </a:effectLst>
              </a:rPr>
              <a:t>Armed Forces of Serbia</a:t>
            </a:r>
            <a:endParaRPr lang="sr-Cyrl-CS" altLang="en-US" sz="2000" b="1">
              <a:solidFill>
                <a:schemeClr val="tx1"/>
              </a:solidFill>
              <a:effectLst>
                <a:outerShdw blurRad="38100" dist="38100" dir="2700000" algn="tl">
                  <a:srgbClr val="000000"/>
                </a:outerShdw>
              </a:effectLst>
            </a:endParaRPr>
          </a:p>
        </p:txBody>
      </p:sp>
      <p:sp>
        <p:nvSpPr>
          <p:cNvPr id="10" name="AutoShape 5"/>
          <p:cNvSpPr>
            <a:spLocks noChangeArrowheads="1"/>
          </p:cNvSpPr>
          <p:nvPr/>
        </p:nvSpPr>
        <p:spPr bwMode="auto">
          <a:xfrm>
            <a:off x="582613" y="3082925"/>
            <a:ext cx="6221412" cy="1060450"/>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2000" b="1" dirty="0">
                <a:solidFill>
                  <a:schemeClr val="tx1"/>
                </a:solidFill>
                <a:effectLst>
                  <a:outerShdw blurRad="38100" dist="38100" dir="2700000" algn="tl">
                    <a:srgbClr val="000000"/>
                  </a:outerShdw>
                </a:effectLst>
              </a:rPr>
              <a:t>Members of foreign armed forces</a:t>
            </a:r>
            <a:r>
              <a:rPr lang="sr-Cyrl-CS" altLang="en-US" sz="2000" b="1" dirty="0">
                <a:solidFill>
                  <a:schemeClr val="tx1"/>
                </a:solidFill>
                <a:effectLst>
                  <a:outerShdw blurRad="38100" dist="38100" dir="2700000" algn="tl">
                    <a:srgbClr val="000000"/>
                  </a:outerShdw>
                </a:effectLst>
              </a:rPr>
              <a:t> </a:t>
            </a:r>
            <a:r>
              <a:rPr lang="en-US" altLang="en-US" sz="2000" b="1" dirty="0">
                <a:solidFill>
                  <a:schemeClr val="tx1"/>
                </a:solidFill>
                <a:effectLst>
                  <a:outerShdw blurRad="38100" dist="38100" dir="2700000" algn="tl">
                    <a:srgbClr val="000000"/>
                  </a:outerShdw>
                </a:effectLst>
              </a:rPr>
              <a:t>–  </a:t>
            </a:r>
            <a:r>
              <a:rPr lang="en-US" altLang="en-US" sz="2000" b="1" dirty="0" smtClean="0">
                <a:solidFill>
                  <a:schemeClr val="tx1"/>
                </a:solidFill>
                <a:effectLst>
                  <a:outerShdw blurRad="38100" dist="38100" dir="2700000" algn="tl">
                    <a:srgbClr val="000000"/>
                  </a:outerShdw>
                </a:effectLst>
              </a:rPr>
              <a:t>68</a:t>
            </a:r>
            <a:endParaRPr lang="sr-Cyrl-CS" altLang="en-US" sz="2000" b="1" dirty="0">
              <a:solidFill>
                <a:schemeClr val="tx1"/>
              </a:solidFill>
              <a:effectLst>
                <a:outerShdw blurRad="38100" dist="38100" dir="2700000" algn="tl">
                  <a:srgbClr val="000000"/>
                </a:outerShdw>
              </a:effectLst>
            </a:endParaRPr>
          </a:p>
          <a:p>
            <a:pPr algn="ctr" eaLnBrk="1" hangingPunct="1"/>
            <a:r>
              <a:rPr lang="en-GB" altLang="en-US" sz="2000" dirty="0" smtClean="0">
                <a:solidFill>
                  <a:schemeClr val="tx1"/>
                </a:solidFill>
              </a:rPr>
              <a:t>Bosnia </a:t>
            </a:r>
            <a:r>
              <a:rPr lang="en-GB" altLang="en-US" sz="2000" dirty="0">
                <a:solidFill>
                  <a:schemeClr val="tx1"/>
                </a:solidFill>
              </a:rPr>
              <a:t>and Herzegovina</a:t>
            </a:r>
            <a:r>
              <a:rPr lang="sr-Cyrl-CS" altLang="en-US" sz="2000" dirty="0">
                <a:solidFill>
                  <a:schemeClr val="tx1"/>
                </a:solidFill>
              </a:rPr>
              <a:t>, </a:t>
            </a:r>
            <a:r>
              <a:rPr lang="en-GB" altLang="en-US" sz="2000" dirty="0">
                <a:solidFill>
                  <a:schemeClr val="tx1"/>
                </a:solidFill>
              </a:rPr>
              <a:t>Algeria</a:t>
            </a:r>
            <a:r>
              <a:rPr lang="sr-Cyrl-CS" altLang="en-US" sz="2000" dirty="0">
                <a:solidFill>
                  <a:schemeClr val="tx1"/>
                </a:solidFill>
              </a:rPr>
              <a:t>, </a:t>
            </a:r>
            <a:r>
              <a:rPr lang="en-US" altLang="en-US" sz="2000" dirty="0" smtClean="0">
                <a:solidFill>
                  <a:schemeClr val="tx1"/>
                </a:solidFill>
              </a:rPr>
              <a:t>FYR </a:t>
            </a:r>
            <a:r>
              <a:rPr lang="en-GB" altLang="en-US" sz="2000" dirty="0" err="1" smtClean="0">
                <a:solidFill>
                  <a:schemeClr val="tx1"/>
                </a:solidFill>
              </a:rPr>
              <a:t>Maced</a:t>
            </a:r>
            <a:r>
              <a:rPr lang="en-US" altLang="en-US" sz="2000" dirty="0" err="1">
                <a:solidFill>
                  <a:schemeClr val="tx1"/>
                </a:solidFill>
              </a:rPr>
              <a:t>onia</a:t>
            </a:r>
            <a:r>
              <a:rPr lang="sr-Cyrl-CS" altLang="en-US" sz="2000" dirty="0" smtClean="0">
                <a:solidFill>
                  <a:schemeClr val="tx1"/>
                </a:solidFill>
              </a:rPr>
              <a:t>,</a:t>
            </a:r>
            <a:endParaRPr lang="en-US" altLang="en-US" sz="2000" dirty="0" smtClean="0">
              <a:solidFill>
                <a:schemeClr val="tx1"/>
              </a:solidFill>
            </a:endParaRPr>
          </a:p>
          <a:p>
            <a:pPr algn="ctr" eaLnBrk="1" hangingPunct="1"/>
            <a:r>
              <a:rPr lang="en-US" altLang="en-US" sz="2000" dirty="0" smtClean="0">
                <a:solidFill>
                  <a:schemeClr val="tx1"/>
                </a:solidFill>
              </a:rPr>
              <a:t>Croatia, </a:t>
            </a:r>
            <a:r>
              <a:rPr lang="en-GB" altLang="en-US" sz="2000" dirty="0" smtClean="0">
                <a:solidFill>
                  <a:schemeClr val="tx1"/>
                </a:solidFill>
              </a:rPr>
              <a:t>Libya</a:t>
            </a:r>
            <a:r>
              <a:rPr lang="sr-Cyrl-CS" altLang="en-US" sz="2000" dirty="0">
                <a:solidFill>
                  <a:schemeClr val="tx1"/>
                </a:solidFill>
              </a:rPr>
              <a:t>, </a:t>
            </a:r>
            <a:r>
              <a:rPr lang="en-GB" altLang="en-US" sz="2000" dirty="0" smtClean="0">
                <a:solidFill>
                  <a:schemeClr val="tx1"/>
                </a:solidFill>
              </a:rPr>
              <a:t>Namibia</a:t>
            </a:r>
            <a:r>
              <a:rPr lang="sr-Cyrl-CS" altLang="en-US" sz="2000" dirty="0">
                <a:solidFill>
                  <a:schemeClr val="tx1"/>
                </a:solidFill>
              </a:rPr>
              <a:t>, </a:t>
            </a:r>
            <a:r>
              <a:rPr lang="en-GB" altLang="en-US" sz="2000" dirty="0">
                <a:solidFill>
                  <a:schemeClr val="tx1"/>
                </a:solidFill>
              </a:rPr>
              <a:t>Nigeria</a:t>
            </a:r>
            <a:r>
              <a:rPr lang="sr-Cyrl-CS" altLang="en-US" sz="2000" dirty="0">
                <a:solidFill>
                  <a:schemeClr val="tx1"/>
                </a:solidFill>
              </a:rPr>
              <a:t>, </a:t>
            </a:r>
            <a:r>
              <a:rPr lang="en-GB" altLang="en-US" sz="2000" dirty="0">
                <a:solidFill>
                  <a:schemeClr val="tx1"/>
                </a:solidFill>
              </a:rPr>
              <a:t>Montenegro</a:t>
            </a:r>
            <a:r>
              <a:rPr lang="sr-Cyrl-CS" altLang="en-US" sz="2000" dirty="0">
                <a:solidFill>
                  <a:schemeClr val="tx1"/>
                </a:solidFill>
              </a:rPr>
              <a:t> </a:t>
            </a:r>
          </a:p>
        </p:txBody>
      </p:sp>
      <p:pic>
        <p:nvPicPr>
          <p:cNvPr id="55302"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16750" y="3124200"/>
            <a:ext cx="1573213" cy="966788"/>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565150" y="4502150"/>
            <a:ext cx="6223000" cy="1060450"/>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2000" b="1" dirty="0">
                <a:solidFill>
                  <a:schemeClr val="tx1"/>
                </a:solidFill>
                <a:effectLst>
                  <a:outerShdw blurRad="38100" dist="38100" dir="2700000" algn="tl">
                    <a:srgbClr val="000000"/>
                  </a:outerShdw>
                </a:effectLst>
              </a:rPr>
              <a:t>Self-financing Students</a:t>
            </a:r>
            <a:r>
              <a:rPr lang="sr-Cyrl-CS" altLang="en-US" sz="2000" b="1" dirty="0">
                <a:solidFill>
                  <a:schemeClr val="tx1"/>
                </a:solidFill>
                <a:effectLst>
                  <a:outerShdw blurRad="38100" dist="38100" dir="2700000" algn="tl">
                    <a:srgbClr val="000000"/>
                  </a:outerShdw>
                </a:effectLst>
              </a:rPr>
              <a:t> </a:t>
            </a:r>
            <a:r>
              <a:rPr lang="en-US" altLang="en-US" sz="2000" b="1" dirty="0">
                <a:solidFill>
                  <a:schemeClr val="tx1"/>
                </a:solidFill>
                <a:effectLst>
                  <a:outerShdw blurRad="38100" dist="38100" dir="2700000" algn="tl">
                    <a:srgbClr val="000000"/>
                  </a:outerShdw>
                </a:effectLst>
              </a:rPr>
              <a:t>–  </a:t>
            </a:r>
            <a:r>
              <a:rPr lang="en-US" altLang="en-US" sz="2000" b="1" dirty="0" smtClean="0">
                <a:solidFill>
                  <a:schemeClr val="tx1"/>
                </a:solidFill>
                <a:effectLst>
                  <a:outerShdw blurRad="38100" dist="38100" dir="2700000" algn="tl">
                    <a:srgbClr val="000000"/>
                  </a:outerShdw>
                </a:effectLst>
              </a:rPr>
              <a:t>26</a:t>
            </a:r>
            <a:r>
              <a:rPr lang="sr-Cyrl-CS" altLang="en-US" sz="2000" b="1" dirty="0" smtClean="0">
                <a:solidFill>
                  <a:schemeClr val="tx1"/>
                </a:solidFill>
                <a:effectLst>
                  <a:outerShdw blurRad="38100" dist="38100" dir="2700000" algn="tl">
                    <a:srgbClr val="000000"/>
                  </a:outerShdw>
                </a:effectLst>
              </a:rPr>
              <a:t>9</a:t>
            </a:r>
            <a:endParaRPr lang="sr-Cyrl-CS" altLang="en-US" sz="2000" b="1" dirty="0">
              <a:solidFill>
                <a:schemeClr val="tx1"/>
              </a:solidFill>
              <a:effectLst>
                <a:outerShdw blurRad="38100" dist="38100" dir="2700000" algn="tl">
                  <a:srgbClr val="000000"/>
                </a:outerShdw>
              </a:effectLst>
            </a:endParaRPr>
          </a:p>
        </p:txBody>
      </p:sp>
      <p:pic>
        <p:nvPicPr>
          <p:cNvPr id="55304"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99288" y="4502150"/>
            <a:ext cx="1590675" cy="1060450"/>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55305" name="Picture 2" descr="СЕДМА РЕДОВНА СЕДНИЦА КАДЕТСКОГ ПАРЛАМЕНТА  УНИВЕРЗИТЕТА ОДБРАНЕ"/>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999288" y="1763713"/>
            <a:ext cx="15906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
        <p:nvSpPr>
          <p:cNvPr id="16"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2400" b="1">
                <a:solidFill>
                  <a:schemeClr val="tx1"/>
                </a:solidFill>
                <a:effectLst>
                  <a:outerShdw blurRad="38100" dist="38100" dir="2700000" algn="tl">
                    <a:srgbClr val="000000"/>
                  </a:outerShdw>
                </a:effectLst>
                <a:latin typeface="Times New Roman" pitchFamily="18" charset="0"/>
                <a:cs typeface="Times New Roman" pitchFamily="18" charset="0"/>
              </a:rPr>
              <a:t>CADETS/STUDENTS</a:t>
            </a:r>
            <a:endPar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7346"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A37CDE3C-F94F-432D-9134-DBEA19052FCD}" type="slidenum">
              <a:rPr lang="en-US" altLang="en-US" sz="1000">
                <a:solidFill>
                  <a:srgbClr val="F2F2F2"/>
                </a:solidFill>
                <a:latin typeface="ResavskaS"/>
              </a:rPr>
              <a:pPr algn="r" eaLnBrk="1" hangingPunct="1"/>
              <a:t>14</a:t>
            </a:fld>
            <a:endParaRPr lang="en-US" altLang="en-US" sz="1000">
              <a:solidFill>
                <a:srgbClr val="F2F2F2"/>
              </a:solidFill>
              <a:latin typeface="ResavskaS"/>
            </a:endParaRPr>
          </a:p>
        </p:txBody>
      </p:sp>
      <p:pic>
        <p:nvPicPr>
          <p:cNvPr id="57347"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Rectangle 7"/>
          <p:cNvSpPr>
            <a:spLocks noChangeArrowheads="1"/>
          </p:cNvSpPr>
          <p:nvPr/>
        </p:nvSpPr>
        <p:spPr bwMode="auto">
          <a:xfrm>
            <a:off x="371475" y="2066925"/>
            <a:ext cx="3500438" cy="1566863"/>
          </a:xfrm>
          <a:prstGeom prst="rect">
            <a:avLst/>
          </a:prstGeom>
          <a:solidFill>
            <a:srgbClr val="98B7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B793"/>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spcBef>
                <a:spcPts val="1200"/>
              </a:spcBef>
            </a:pPr>
            <a:r>
              <a:rPr lang="en-GB" altLang="en-US" sz="1600" b="1" dirty="0">
                <a:solidFill>
                  <a:schemeClr val="tx1"/>
                </a:solidFill>
              </a:rPr>
              <a:t>Professors – </a:t>
            </a:r>
            <a:r>
              <a:rPr lang="en-GB" altLang="en-US" sz="1600" b="1" dirty="0" smtClean="0">
                <a:solidFill>
                  <a:schemeClr val="tx1"/>
                </a:solidFill>
              </a:rPr>
              <a:t>51</a:t>
            </a:r>
            <a:endParaRPr lang="en-GB" altLang="en-US" sz="1600" b="1" dirty="0">
              <a:solidFill>
                <a:schemeClr val="tx1"/>
              </a:solidFill>
            </a:endParaRPr>
          </a:p>
          <a:p>
            <a:pPr eaLnBrk="1" hangingPunct="1">
              <a:spcBef>
                <a:spcPts val="1200"/>
              </a:spcBef>
            </a:pPr>
            <a:r>
              <a:rPr lang="en-GB" altLang="en-US" sz="1600" b="1" dirty="0">
                <a:solidFill>
                  <a:schemeClr val="tx1"/>
                </a:solidFill>
              </a:rPr>
              <a:t>Associate Professors – 48</a:t>
            </a:r>
          </a:p>
          <a:p>
            <a:pPr eaLnBrk="1" hangingPunct="1">
              <a:spcBef>
                <a:spcPts val="1200"/>
              </a:spcBef>
            </a:pPr>
            <a:r>
              <a:rPr lang="en-GB" altLang="en-US" sz="1600" b="1" dirty="0">
                <a:solidFill>
                  <a:schemeClr val="tx1"/>
                </a:solidFill>
              </a:rPr>
              <a:t>Assistant Professors – </a:t>
            </a:r>
            <a:r>
              <a:rPr lang="en-GB" altLang="en-US" sz="1600" b="1" dirty="0" smtClean="0">
                <a:solidFill>
                  <a:schemeClr val="tx1"/>
                </a:solidFill>
              </a:rPr>
              <a:t>12</a:t>
            </a:r>
            <a:r>
              <a:rPr lang="sr-Cyrl-RS" altLang="en-US" sz="1600" b="1" dirty="0" smtClean="0">
                <a:solidFill>
                  <a:schemeClr val="tx1"/>
                </a:solidFill>
              </a:rPr>
              <a:t>4</a:t>
            </a:r>
            <a:endParaRPr lang="en-GB" altLang="en-US" sz="1600" b="1" dirty="0">
              <a:solidFill>
                <a:schemeClr val="tx1"/>
              </a:solidFill>
            </a:endParaRPr>
          </a:p>
        </p:txBody>
      </p:sp>
      <p:sp>
        <p:nvSpPr>
          <p:cNvPr id="57349" name="Rectangle 8"/>
          <p:cNvSpPr>
            <a:spLocks noChangeArrowheads="1"/>
          </p:cNvSpPr>
          <p:nvPr/>
        </p:nvSpPr>
        <p:spPr bwMode="auto">
          <a:xfrm>
            <a:off x="285750" y="3927475"/>
            <a:ext cx="3586163" cy="1606550"/>
          </a:xfrm>
          <a:prstGeom prst="rect">
            <a:avLst/>
          </a:prstGeom>
          <a:solidFill>
            <a:srgbClr val="98B7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B793"/>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spcBef>
                <a:spcPts val="1200"/>
              </a:spcBef>
            </a:pPr>
            <a:r>
              <a:rPr lang="en-GB" altLang="en-US" sz="1600" b="1" dirty="0">
                <a:solidFill>
                  <a:schemeClr val="tx1"/>
                </a:solidFill>
              </a:rPr>
              <a:t>Military Arts Professors</a:t>
            </a:r>
            <a:r>
              <a:rPr lang="sr-Cyrl-CS" altLang="en-US" sz="1600" b="1" dirty="0">
                <a:solidFill>
                  <a:schemeClr val="tx1"/>
                </a:solidFill>
              </a:rPr>
              <a:t> </a:t>
            </a:r>
            <a:r>
              <a:rPr lang="en-US" altLang="en-US" sz="1600" b="1" dirty="0">
                <a:solidFill>
                  <a:schemeClr val="tx1"/>
                </a:solidFill>
              </a:rPr>
              <a:t>–</a:t>
            </a:r>
            <a:r>
              <a:rPr lang="sr-Cyrl-CS" altLang="en-US" sz="1600" b="1" dirty="0">
                <a:solidFill>
                  <a:schemeClr val="tx1"/>
                </a:solidFill>
              </a:rPr>
              <a:t> </a:t>
            </a:r>
            <a:r>
              <a:rPr lang="sr-Cyrl-CS" altLang="en-US" sz="1600" b="1" dirty="0" smtClean="0">
                <a:solidFill>
                  <a:schemeClr val="tx1"/>
                </a:solidFill>
              </a:rPr>
              <a:t>26</a:t>
            </a:r>
            <a:endParaRPr lang="sr-Cyrl-CS" altLang="en-US" sz="1600" b="1" dirty="0">
              <a:solidFill>
                <a:schemeClr val="tx1"/>
              </a:solidFill>
            </a:endParaRPr>
          </a:p>
          <a:p>
            <a:pPr eaLnBrk="1" hangingPunct="1">
              <a:spcBef>
                <a:spcPts val="1200"/>
              </a:spcBef>
            </a:pPr>
            <a:r>
              <a:rPr lang="en-GB" altLang="en-US" sz="1600" b="1" dirty="0">
                <a:solidFill>
                  <a:schemeClr val="tx1"/>
                </a:solidFill>
              </a:rPr>
              <a:t>Military Arts Teachers</a:t>
            </a:r>
            <a:r>
              <a:rPr lang="sr-Cyrl-CS" altLang="en-US" sz="1600" b="1" dirty="0">
                <a:solidFill>
                  <a:schemeClr val="tx1"/>
                </a:solidFill>
              </a:rPr>
              <a:t> – </a:t>
            </a:r>
            <a:r>
              <a:rPr lang="sr-Cyrl-CS" altLang="en-US" sz="1600" b="1" dirty="0" smtClean="0">
                <a:solidFill>
                  <a:schemeClr val="tx1"/>
                </a:solidFill>
              </a:rPr>
              <a:t>23</a:t>
            </a:r>
            <a:endParaRPr lang="en-US" altLang="en-US" sz="1600" b="1" dirty="0">
              <a:solidFill>
                <a:schemeClr val="tx1"/>
              </a:solidFill>
            </a:endParaRPr>
          </a:p>
        </p:txBody>
      </p:sp>
      <p:sp>
        <p:nvSpPr>
          <p:cNvPr id="57350" name="Rectangle 9"/>
          <p:cNvSpPr>
            <a:spLocks noChangeArrowheads="1"/>
          </p:cNvSpPr>
          <p:nvPr/>
        </p:nvSpPr>
        <p:spPr bwMode="auto">
          <a:xfrm>
            <a:off x="4724400" y="2066925"/>
            <a:ext cx="3784600" cy="1566863"/>
          </a:xfrm>
          <a:prstGeom prst="rect">
            <a:avLst/>
          </a:prstGeom>
          <a:solidFill>
            <a:srgbClr val="98B7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B793"/>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spcBef>
                <a:spcPts val="1200"/>
              </a:spcBef>
            </a:pPr>
            <a:r>
              <a:rPr lang="en-GB" altLang="en-US" sz="1600" b="1" dirty="0">
                <a:solidFill>
                  <a:schemeClr val="tx1"/>
                </a:solidFill>
              </a:rPr>
              <a:t>Teaching Associates</a:t>
            </a:r>
            <a:r>
              <a:rPr lang="sr-Cyrl-CS" altLang="en-US" sz="1600" b="1" dirty="0">
                <a:solidFill>
                  <a:schemeClr val="tx1"/>
                </a:solidFill>
              </a:rPr>
              <a:t> - </a:t>
            </a:r>
            <a:r>
              <a:rPr lang="sr-Cyrl-CS" altLang="en-US" sz="1600" b="1" dirty="0" smtClean="0">
                <a:solidFill>
                  <a:schemeClr val="tx1"/>
                </a:solidFill>
              </a:rPr>
              <a:t>122</a:t>
            </a:r>
            <a:endParaRPr lang="en-US" altLang="ko-KR" sz="1600" b="1" dirty="0">
              <a:solidFill>
                <a:schemeClr val="tx1"/>
              </a:solidFill>
              <a:ea typeface="Gulim"/>
              <a:cs typeface="Gulim"/>
            </a:endParaRPr>
          </a:p>
        </p:txBody>
      </p:sp>
      <p:sp>
        <p:nvSpPr>
          <p:cNvPr id="11" name="Rectangle 10"/>
          <p:cNvSpPr>
            <a:spLocks noChangeArrowheads="1"/>
          </p:cNvSpPr>
          <p:nvPr/>
        </p:nvSpPr>
        <p:spPr bwMode="auto">
          <a:xfrm>
            <a:off x="4724400" y="3927475"/>
            <a:ext cx="3784600" cy="1606550"/>
          </a:xfrm>
          <a:prstGeom prst="rect">
            <a:avLst/>
          </a:prstGeom>
          <a:solidFill>
            <a:srgbClr val="98B79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8B793"/>
            </a:extrusionClr>
          </a:sp3d>
        </p:spPr>
        <p:txBody>
          <a:bodyPr wrap="none" anchor="ctr">
            <a:flatTx/>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spcBef>
                <a:spcPts val="1200"/>
              </a:spcBef>
            </a:pPr>
            <a:r>
              <a:rPr lang="en-GB" altLang="en-US" sz="1600" b="1">
                <a:solidFill>
                  <a:schemeClr val="tx1"/>
                </a:solidFill>
              </a:rPr>
              <a:t>Foreign Language Teachers</a:t>
            </a:r>
            <a:r>
              <a:rPr lang="sr-Cyrl-CS" altLang="en-US" sz="1600" b="1">
                <a:solidFill>
                  <a:schemeClr val="tx1"/>
                </a:solidFill>
              </a:rPr>
              <a:t> – 12</a:t>
            </a:r>
          </a:p>
          <a:p>
            <a:pPr eaLnBrk="1" hangingPunct="1">
              <a:spcBef>
                <a:spcPts val="1200"/>
              </a:spcBef>
            </a:pPr>
            <a:r>
              <a:rPr lang="en-GB" altLang="en-US" sz="1600" b="1">
                <a:solidFill>
                  <a:schemeClr val="tx1"/>
                </a:solidFill>
              </a:rPr>
              <a:t>PT Instructors</a:t>
            </a:r>
            <a:r>
              <a:rPr lang="sr-Cyrl-CS" altLang="en-US" sz="1600" b="1">
                <a:solidFill>
                  <a:schemeClr val="tx1"/>
                </a:solidFill>
              </a:rPr>
              <a:t> – 9</a:t>
            </a:r>
            <a:endParaRPr lang="en-US" altLang="en-US" sz="1600" b="1">
              <a:solidFill>
                <a:schemeClr val="tx1"/>
              </a:solidFill>
            </a:endParaRPr>
          </a:p>
        </p:txBody>
      </p:sp>
      <p:sp>
        <p:nvSpPr>
          <p:cNvPr id="21514" name="Oval 51"/>
          <p:cNvSpPr>
            <a:spLocks noChangeArrowheads="1"/>
          </p:cNvSpPr>
          <p:nvPr/>
        </p:nvSpPr>
        <p:spPr bwMode="auto">
          <a:xfrm>
            <a:off x="3451225" y="3046413"/>
            <a:ext cx="1690688" cy="1395412"/>
          </a:xfrm>
          <a:prstGeom prst="ellipse">
            <a:avLst/>
          </a:prstGeom>
          <a:solidFill>
            <a:srgbClr val="567C72"/>
          </a:solidFill>
          <a:ln w="9525">
            <a:solidFill>
              <a:schemeClr val="bg2"/>
            </a:solidFill>
            <a:round/>
            <a:headEnd/>
            <a:tailEnd/>
          </a:ln>
          <a:effectLst>
            <a:outerShdw dist="107763" dir="18900000" algn="ctr" rotWithShape="0">
              <a:schemeClr val="bg2">
                <a:alpha val="50000"/>
              </a:schemeClr>
            </a:outerShdw>
          </a:effectLst>
        </p:spPr>
        <p:txBody>
          <a:bodyPr wrap="none" anchor="ctr"/>
          <a:lstStyle/>
          <a:p>
            <a:pPr algn="ctr">
              <a:defRPr/>
            </a:pPr>
            <a:r>
              <a:rPr lang="en-US" altLang="en-US" sz="5400" b="1" dirty="0" smtClean="0">
                <a:solidFill>
                  <a:schemeClr val="tx1"/>
                </a:solidFill>
              </a:rPr>
              <a:t>4</a:t>
            </a:r>
            <a:r>
              <a:rPr lang="sr-Cyrl-RS" altLang="en-US" sz="5400" b="1" dirty="0" smtClean="0">
                <a:solidFill>
                  <a:schemeClr val="tx1"/>
                </a:solidFill>
              </a:rPr>
              <a:t>1</a:t>
            </a:r>
            <a:r>
              <a:rPr lang="en-US" altLang="en-US" sz="5400" b="1" dirty="0" smtClean="0">
                <a:solidFill>
                  <a:schemeClr val="tx1"/>
                </a:solidFill>
              </a:rPr>
              <a:t>5</a:t>
            </a:r>
            <a:endParaRPr lang="en-US" altLang="en-US" sz="5400" b="1" dirty="0">
              <a:solidFill>
                <a:schemeClr val="tx1"/>
              </a:solidFill>
            </a:endParaRPr>
          </a:p>
        </p:txBody>
      </p:sp>
      <p:sp>
        <p:nvSpPr>
          <p:cNvPr id="12"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13"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2400" b="1">
                <a:solidFill>
                  <a:schemeClr val="tx1"/>
                </a:solidFill>
                <a:effectLst>
                  <a:outerShdw blurRad="38100" dist="38100" dir="2700000" algn="tl">
                    <a:srgbClr val="000000"/>
                  </a:outerShdw>
                </a:effectLst>
                <a:latin typeface="Times New Roman" pitchFamily="18" charset="0"/>
                <a:cs typeface="Times New Roman" pitchFamily="18" charset="0"/>
              </a:rPr>
              <a:t>TEACHERS</a:t>
            </a:r>
            <a:endPar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59394"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58095BCB-B38D-4E0C-844C-7D6E26EE864E}" type="slidenum">
              <a:rPr lang="en-US" altLang="en-US" sz="1000">
                <a:solidFill>
                  <a:srgbClr val="F2F2F2"/>
                </a:solidFill>
                <a:latin typeface="ResavskaS"/>
              </a:rPr>
              <a:pPr algn="r" eaLnBrk="1" hangingPunct="1"/>
              <a:t>15</a:t>
            </a:fld>
            <a:endParaRPr lang="en-US" altLang="en-US" sz="1000">
              <a:solidFill>
                <a:srgbClr val="F2F2F2"/>
              </a:solidFill>
              <a:latin typeface="ResavskaS"/>
            </a:endParaRPr>
          </a:p>
        </p:txBody>
      </p:sp>
      <p:pic>
        <p:nvPicPr>
          <p:cNvPr id="59395"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Rectangle 51"/>
          <p:cNvSpPr>
            <a:spLocks noChangeArrowheads="1"/>
          </p:cNvSpPr>
          <p:nvPr/>
        </p:nvSpPr>
        <p:spPr bwMode="auto">
          <a:xfrm>
            <a:off x="906463" y="1628775"/>
            <a:ext cx="7256462" cy="4348163"/>
          </a:xfrm>
          <a:prstGeom prst="rect">
            <a:avLst/>
          </a:prstGeom>
          <a:solidFill>
            <a:srgbClr val="567C72">
              <a:alpha val="81175"/>
            </a:srgbClr>
          </a:soli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a:p>
        </p:txBody>
      </p:sp>
      <p:sp>
        <p:nvSpPr>
          <p:cNvPr id="59397" name="Rectangle 49"/>
          <p:cNvSpPr>
            <a:spLocks noChangeArrowheads="1"/>
          </p:cNvSpPr>
          <p:nvPr/>
        </p:nvSpPr>
        <p:spPr bwMode="auto">
          <a:xfrm>
            <a:off x="1066800" y="2587625"/>
            <a:ext cx="3589338" cy="3149600"/>
          </a:xfrm>
          <a:prstGeom prst="rect">
            <a:avLst/>
          </a:prstGeom>
          <a:solidFill>
            <a:srgbClr val="98B793"/>
          </a:soli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a:p>
        </p:txBody>
      </p:sp>
      <p:sp>
        <p:nvSpPr>
          <p:cNvPr id="59398" name="AutoShape 4"/>
          <p:cNvSpPr>
            <a:spLocks noChangeArrowheads="1"/>
          </p:cNvSpPr>
          <p:nvPr/>
        </p:nvSpPr>
        <p:spPr bwMode="auto">
          <a:xfrm>
            <a:off x="3035300" y="1576388"/>
            <a:ext cx="3948113" cy="738187"/>
          </a:xfrm>
          <a:prstGeom prst="foldedCorner">
            <a:avLst>
              <a:gd name="adj" fmla="val 12500"/>
            </a:avLst>
          </a:prstGeom>
          <a:solidFill>
            <a:srgbClr val="98B793"/>
          </a:solidFill>
          <a:ln w="9525">
            <a:solidFill>
              <a:schemeClr val="bg2"/>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2400" b="1">
                <a:solidFill>
                  <a:schemeClr val="bg2"/>
                </a:solidFill>
              </a:rPr>
              <a:t>Ministry of Defence</a:t>
            </a:r>
            <a:endParaRPr lang="en-US" altLang="en-US" sz="2400" b="1">
              <a:solidFill>
                <a:schemeClr val="bg2"/>
              </a:solidFill>
            </a:endParaRPr>
          </a:p>
        </p:txBody>
      </p:sp>
      <p:sp>
        <p:nvSpPr>
          <p:cNvPr id="59399" name="Rectangle 50"/>
          <p:cNvSpPr>
            <a:spLocks noChangeArrowheads="1"/>
          </p:cNvSpPr>
          <p:nvPr/>
        </p:nvSpPr>
        <p:spPr bwMode="auto">
          <a:xfrm>
            <a:off x="4876800" y="3013075"/>
            <a:ext cx="3200400" cy="2070100"/>
          </a:xfrm>
          <a:prstGeom prst="rect">
            <a:avLst/>
          </a:prstGeom>
          <a:solidFill>
            <a:srgbClr val="98B793"/>
          </a:soli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a:p>
        </p:txBody>
      </p:sp>
      <p:sp>
        <p:nvSpPr>
          <p:cNvPr id="59400" name="AutoShape 39"/>
          <p:cNvSpPr>
            <a:spLocks noChangeArrowheads="1"/>
          </p:cNvSpPr>
          <p:nvPr/>
        </p:nvSpPr>
        <p:spPr bwMode="auto">
          <a:xfrm>
            <a:off x="5067300" y="3119438"/>
            <a:ext cx="3009900" cy="492125"/>
          </a:xfrm>
          <a:prstGeom prst="roundRect">
            <a:avLst>
              <a:gd name="adj" fmla="val 16667"/>
            </a:avLst>
          </a:prstGeom>
          <a:solidFill>
            <a:srgbClr val="CCFFFF"/>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1600" b="1">
                <a:solidFill>
                  <a:schemeClr val="bg1"/>
                </a:solidFill>
              </a:rPr>
              <a:t>Military Technical Institute</a:t>
            </a:r>
          </a:p>
        </p:txBody>
      </p:sp>
      <p:sp>
        <p:nvSpPr>
          <p:cNvPr id="59401" name="AutoShape 41"/>
          <p:cNvSpPr>
            <a:spLocks noChangeArrowheads="1"/>
          </p:cNvSpPr>
          <p:nvPr/>
        </p:nvSpPr>
        <p:spPr bwMode="auto">
          <a:xfrm>
            <a:off x="5075238" y="3792538"/>
            <a:ext cx="3001962" cy="493712"/>
          </a:xfrm>
          <a:prstGeom prst="roundRect">
            <a:avLst>
              <a:gd name="adj" fmla="val 16667"/>
            </a:avLst>
          </a:prstGeom>
          <a:solidFill>
            <a:srgbClr val="CCFFFF"/>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1600" b="1">
                <a:solidFill>
                  <a:schemeClr val="bg1"/>
                </a:solidFill>
              </a:rPr>
              <a:t>Technical Test Centre</a:t>
            </a:r>
            <a:endParaRPr lang="en-US" altLang="en-US" sz="1600" b="1">
              <a:solidFill>
                <a:schemeClr val="bg1"/>
              </a:solidFill>
            </a:endParaRPr>
          </a:p>
        </p:txBody>
      </p:sp>
      <p:sp>
        <p:nvSpPr>
          <p:cNvPr id="59402" name="AutoShape 42"/>
          <p:cNvSpPr>
            <a:spLocks noChangeArrowheads="1"/>
          </p:cNvSpPr>
          <p:nvPr/>
        </p:nvSpPr>
        <p:spPr bwMode="auto">
          <a:xfrm>
            <a:off x="5075238" y="4481513"/>
            <a:ext cx="3001962" cy="477837"/>
          </a:xfrm>
          <a:prstGeom prst="roundRect">
            <a:avLst>
              <a:gd name="adj" fmla="val 16667"/>
            </a:avLst>
          </a:prstGeom>
          <a:solidFill>
            <a:srgbClr val="CCFFFF"/>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1600" b="1">
                <a:solidFill>
                  <a:schemeClr val="bg1"/>
                </a:solidFill>
              </a:rPr>
              <a:t>Military Geographical Institute</a:t>
            </a:r>
            <a:endParaRPr lang="en-US" altLang="en-US" sz="1600" b="1">
              <a:solidFill>
                <a:schemeClr val="bg1"/>
              </a:solidFill>
            </a:endParaRPr>
          </a:p>
        </p:txBody>
      </p:sp>
      <p:sp>
        <p:nvSpPr>
          <p:cNvPr id="59403" name="Rectangle 44"/>
          <p:cNvSpPr>
            <a:spLocks noChangeArrowheads="1"/>
          </p:cNvSpPr>
          <p:nvPr/>
        </p:nvSpPr>
        <p:spPr bwMode="auto">
          <a:xfrm>
            <a:off x="4800600" y="2936875"/>
            <a:ext cx="3352800" cy="2239963"/>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a:p>
        </p:txBody>
      </p:sp>
      <p:grpSp>
        <p:nvGrpSpPr>
          <p:cNvPr id="59404" name="Group 58"/>
          <p:cNvGrpSpPr>
            <a:grpSpLocks/>
          </p:cNvGrpSpPr>
          <p:nvPr/>
        </p:nvGrpSpPr>
        <p:grpSpPr bwMode="auto">
          <a:xfrm>
            <a:off x="344488" y="2514600"/>
            <a:ext cx="1042987" cy="3446463"/>
            <a:chOff x="153" y="1469"/>
            <a:chExt cx="657" cy="2171"/>
          </a:xfrm>
        </p:grpSpPr>
        <p:sp>
          <p:nvSpPr>
            <p:cNvPr id="59418" name="AutoShape 22"/>
            <p:cNvSpPr>
              <a:spLocks noChangeArrowheads="1"/>
            </p:cNvSpPr>
            <p:nvPr/>
          </p:nvSpPr>
          <p:spPr bwMode="auto">
            <a:xfrm rot="-5400000">
              <a:off x="-718" y="2340"/>
              <a:ext cx="2171" cy="429"/>
            </a:xfrm>
            <a:prstGeom prst="foldedCorner">
              <a:avLst>
                <a:gd name="adj" fmla="val 12500"/>
              </a:avLst>
            </a:prstGeom>
            <a:solidFill>
              <a:srgbClr val="98B793"/>
            </a:solidFill>
            <a:ln w="19050">
              <a:solidFill>
                <a:schemeClr val="bg2"/>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sz="1600" b="1">
                  <a:solidFill>
                    <a:schemeClr val="bg2"/>
                  </a:solidFill>
                </a:rPr>
                <a:t>Ministry of </a:t>
              </a:r>
              <a:r>
                <a:rPr lang="en-US" altLang="en-US" sz="1600" b="1">
                  <a:solidFill>
                    <a:schemeClr val="bg2"/>
                  </a:solidFill>
                </a:rPr>
                <a:t>Education, Science </a:t>
              </a:r>
            </a:p>
            <a:p>
              <a:pPr algn="ctr" eaLnBrk="1" hangingPunct="1"/>
              <a:r>
                <a:rPr lang="en-US" altLang="en-US" sz="1600" b="1">
                  <a:solidFill>
                    <a:schemeClr val="bg2"/>
                  </a:solidFill>
                </a:rPr>
                <a:t>and Technological Development</a:t>
              </a:r>
            </a:p>
          </p:txBody>
        </p:sp>
        <p:sp>
          <p:nvSpPr>
            <p:cNvPr id="18446" name="Line 54"/>
            <p:cNvSpPr>
              <a:spLocks noChangeShapeType="1"/>
            </p:cNvSpPr>
            <p:nvPr/>
          </p:nvSpPr>
          <p:spPr bwMode="auto">
            <a:xfrm>
              <a:off x="564" y="2505"/>
              <a:ext cx="246" cy="29"/>
            </a:xfrm>
            <a:prstGeom prst="line">
              <a:avLst/>
            </a:prstGeom>
            <a:noFill/>
            <a:ln w="76200">
              <a:solidFill>
                <a:schemeClr val="tx1"/>
              </a:solidFill>
              <a:round/>
              <a:headEnd/>
              <a:tailEnd type="triangle" w="med" len="med"/>
            </a:ln>
            <a:extLst/>
          </p:spPr>
          <p:txBody>
            <a:bodyPr/>
            <a:lstStyle/>
            <a:p>
              <a:pPr>
                <a:defRPr/>
              </a:pPr>
              <a:endParaRPr lang="en-US">
                <a:effectLst>
                  <a:outerShdw blurRad="38100" dist="38100" dir="2700000" algn="tl">
                    <a:srgbClr val="000000">
                      <a:alpha val="43137"/>
                    </a:srgbClr>
                  </a:outerShdw>
                </a:effectLst>
                <a:latin typeface="Arial" charset="0"/>
                <a:cs typeface="Arial" charset="0"/>
              </a:endParaRPr>
            </a:p>
          </p:txBody>
        </p:sp>
      </p:grpSp>
      <p:cxnSp>
        <p:nvCxnSpPr>
          <p:cNvPr id="59405" name="AutoShape 59"/>
          <p:cNvCxnSpPr>
            <a:cxnSpLocks noChangeShapeType="1"/>
            <a:stCxn id="59398" idx="2"/>
          </p:cNvCxnSpPr>
          <p:nvPr/>
        </p:nvCxnSpPr>
        <p:spPr bwMode="auto">
          <a:xfrm flipH="1">
            <a:off x="2967038" y="2314575"/>
            <a:ext cx="2043112" cy="42545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9406" name="AutoShape 60"/>
          <p:cNvCxnSpPr>
            <a:cxnSpLocks noChangeShapeType="1"/>
            <a:stCxn id="59398" idx="2"/>
            <a:endCxn id="59403" idx="0"/>
          </p:cNvCxnSpPr>
          <p:nvPr/>
        </p:nvCxnSpPr>
        <p:spPr bwMode="auto">
          <a:xfrm>
            <a:off x="5010150" y="2314575"/>
            <a:ext cx="1466850" cy="62230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37"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pic>
        <p:nvPicPr>
          <p:cNvPr id="59408" name="Picture 4" descr="IMG_06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3388" y="3197225"/>
            <a:ext cx="1416050"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9409" name="Group 56"/>
          <p:cNvGrpSpPr>
            <a:grpSpLocks/>
          </p:cNvGrpSpPr>
          <p:nvPr/>
        </p:nvGrpSpPr>
        <p:grpSpPr bwMode="auto">
          <a:xfrm>
            <a:off x="1423988" y="2792413"/>
            <a:ext cx="3038475" cy="2859087"/>
            <a:chOff x="1129" y="1604"/>
            <a:chExt cx="1764" cy="1801"/>
          </a:xfrm>
        </p:grpSpPr>
        <p:sp>
          <p:nvSpPr>
            <p:cNvPr id="59412" name="Rectangle 9"/>
            <p:cNvSpPr>
              <a:spLocks noChangeArrowheads="1"/>
            </p:cNvSpPr>
            <p:nvPr/>
          </p:nvSpPr>
          <p:spPr bwMode="auto">
            <a:xfrm>
              <a:off x="1129" y="1604"/>
              <a:ext cx="1764" cy="1801"/>
            </a:xfrm>
            <a:prstGeom prst="rect">
              <a:avLst/>
            </a:prstGeom>
            <a:solidFill>
              <a:srgbClr val="496B57"/>
            </a:solidFill>
            <a:ln w="28575">
              <a:solidFill>
                <a:schemeClr val="tx1"/>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a:p>
          </p:txBody>
        </p:sp>
        <p:sp>
          <p:nvSpPr>
            <p:cNvPr id="59413" name="Rectangle 32"/>
            <p:cNvSpPr>
              <a:spLocks noChangeArrowheads="1"/>
            </p:cNvSpPr>
            <p:nvPr/>
          </p:nvSpPr>
          <p:spPr bwMode="auto">
            <a:xfrm>
              <a:off x="1908" y="1976"/>
              <a:ext cx="980" cy="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a:p>
          </p:txBody>
        </p:sp>
        <p:pic>
          <p:nvPicPr>
            <p:cNvPr id="59414" name="Picture 5" descr="17921_003_zgrad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61" y="2742"/>
              <a:ext cx="818" cy="616"/>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59415" name="Picture 6" descr="Exterier00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001" y="2727"/>
              <a:ext cx="850" cy="631"/>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59416" name="Picture 36" descr="rektora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61" y="2007"/>
              <a:ext cx="840" cy="72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9417" name="Rectangle 45"/>
            <p:cNvSpPr>
              <a:spLocks noChangeArrowheads="1"/>
            </p:cNvSpPr>
            <p:nvPr/>
          </p:nvSpPr>
          <p:spPr bwMode="auto">
            <a:xfrm>
              <a:off x="1164" y="1663"/>
              <a:ext cx="1700" cy="320"/>
            </a:xfrm>
            <a:prstGeom prst="rect">
              <a:avLst/>
            </a:prstGeom>
            <a:solidFill>
              <a:srgbClr val="9BDDF7"/>
            </a:solidFill>
            <a:ln w="9525">
              <a:solidFill>
                <a:srgbClr val="000000"/>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GB" altLang="en-US" b="1">
                  <a:solidFill>
                    <a:schemeClr val="bg1"/>
                  </a:solidFill>
                </a:rPr>
                <a:t>University of Defence</a:t>
              </a:r>
              <a:endParaRPr lang="en-US" altLang="en-US" b="1">
                <a:solidFill>
                  <a:schemeClr val="bg1"/>
                </a:solidFill>
              </a:endParaRPr>
            </a:p>
          </p:txBody>
        </p:sp>
      </p:grpSp>
      <p:pic>
        <p:nvPicPr>
          <p:cNvPr id="59410" name="Picture 4" descr="IMG_06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73388" y="3422650"/>
            <a:ext cx="1416050"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 Box 4"/>
          <p:cNvSpPr txBox="1">
            <a:spLocks noChangeArrowheads="1"/>
          </p:cNvSpPr>
          <p:nvPr/>
        </p:nvSpPr>
        <p:spPr bwMode="auto">
          <a:xfrm>
            <a:off x="3194050" y="685800"/>
            <a:ext cx="4311650"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2400" b="1">
                <a:solidFill>
                  <a:schemeClr val="tx1"/>
                </a:solidFill>
                <a:effectLst>
                  <a:outerShdw blurRad="38100" dist="38100" dir="2700000" algn="tl">
                    <a:srgbClr val="000000"/>
                  </a:outerShdw>
                </a:effectLst>
                <a:latin typeface="Times New Roman" pitchFamily="18" charset="0"/>
                <a:cs typeface="Times New Roman" pitchFamily="18" charset="0"/>
              </a:rPr>
              <a:t>SCIENTIFIC RESEARCH</a:t>
            </a:r>
            <a:endPar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1442"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68F0E209-EC73-4FAD-B6BB-D648E44C1107}" type="slidenum">
              <a:rPr lang="en-US" altLang="en-US" sz="1000">
                <a:solidFill>
                  <a:srgbClr val="F2F2F2"/>
                </a:solidFill>
                <a:latin typeface="ResavskaS"/>
              </a:rPr>
              <a:pPr algn="r" eaLnBrk="1" hangingPunct="1"/>
              <a:t>16</a:t>
            </a:fld>
            <a:endParaRPr lang="en-US" altLang="en-US" sz="1000">
              <a:solidFill>
                <a:srgbClr val="F2F2F2"/>
              </a:solidFill>
              <a:latin typeface="ResavskaS"/>
            </a:endParaRPr>
          </a:p>
        </p:txBody>
      </p:sp>
      <p:pic>
        <p:nvPicPr>
          <p:cNvPr id="61443"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Rectangle 8"/>
          <p:cNvSpPr>
            <a:spLocks noChangeArrowheads="1"/>
          </p:cNvSpPr>
          <p:nvPr/>
        </p:nvSpPr>
        <p:spPr bwMode="auto">
          <a:xfrm>
            <a:off x="215900" y="1379538"/>
            <a:ext cx="8928100" cy="915987"/>
          </a:xfrm>
          <a:prstGeom prst="rect">
            <a:avLst/>
          </a:prstGeom>
          <a:noFill/>
          <a:ln>
            <a:noFill/>
          </a:ln>
          <a:extLst/>
        </p:spPr>
        <p:txBody>
          <a:bodyPr>
            <a:spAutoFit/>
          </a:bodyPr>
          <a:lstStyle>
            <a:lvl1pPr marL="168275" indent="-168275"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buFontTx/>
              <a:buChar char="•"/>
            </a:pPr>
            <a:r>
              <a:rPr lang="en-GB" altLang="en-US">
                <a:solidFill>
                  <a:schemeClr val="tx1"/>
                </a:solidFill>
                <a:latin typeface="Times New Roman" pitchFamily="18" charset="0"/>
              </a:rPr>
              <a:t>Law on Higher Education of RS</a:t>
            </a:r>
            <a:r>
              <a:rPr lang="ru-RU" altLang="en-US">
                <a:solidFill>
                  <a:schemeClr val="tx1"/>
                </a:solidFill>
                <a:latin typeface="Times New Roman" pitchFamily="18" charset="0"/>
              </a:rPr>
              <a:t>, </a:t>
            </a:r>
            <a:r>
              <a:rPr lang="en-GB" altLang="en-US">
                <a:solidFill>
                  <a:schemeClr val="tx1"/>
                </a:solidFill>
                <a:latin typeface="Times New Roman" pitchFamily="18" charset="0"/>
              </a:rPr>
              <a:t>Law on Military Schools and Military Scientific Research Institutions</a:t>
            </a:r>
            <a:r>
              <a:rPr lang="ru-RU" altLang="en-US">
                <a:solidFill>
                  <a:schemeClr val="tx1"/>
                </a:solidFill>
                <a:latin typeface="Times New Roman" pitchFamily="18" charset="0"/>
              </a:rPr>
              <a:t>, </a:t>
            </a:r>
            <a:r>
              <a:rPr lang="en-GB" altLang="en-US">
                <a:solidFill>
                  <a:schemeClr val="tx1"/>
                </a:solidFill>
                <a:latin typeface="Times New Roman" pitchFamily="18" charset="0"/>
              </a:rPr>
              <a:t>Law on Scientific Research</a:t>
            </a:r>
            <a:r>
              <a:rPr lang="ru-RU" altLang="en-US">
                <a:solidFill>
                  <a:schemeClr val="tx1"/>
                </a:solidFill>
                <a:latin typeface="Times New Roman" pitchFamily="18" charset="0"/>
              </a:rPr>
              <a:t>, </a:t>
            </a:r>
            <a:r>
              <a:rPr lang="en-GB" altLang="en-US">
                <a:solidFill>
                  <a:schemeClr val="tx1"/>
                </a:solidFill>
                <a:latin typeface="Times New Roman" pitchFamily="18" charset="0"/>
              </a:rPr>
              <a:t>Law on Defence, Law on Military Education-draft</a:t>
            </a:r>
            <a:endParaRPr lang="ru-RU" altLang="en-US">
              <a:solidFill>
                <a:schemeClr val="tx1"/>
              </a:solidFill>
              <a:latin typeface="Times New Roman" pitchFamily="18" charset="0"/>
            </a:endParaRPr>
          </a:p>
          <a:p>
            <a:pPr>
              <a:buFontTx/>
              <a:buChar char="•"/>
            </a:pPr>
            <a:r>
              <a:rPr lang="en-GB" altLang="en-US">
                <a:solidFill>
                  <a:schemeClr val="tx1"/>
                </a:solidFill>
                <a:latin typeface="Times New Roman" pitchFamily="18" charset="0"/>
              </a:rPr>
              <a:t>Military Arts professors and teachers</a:t>
            </a:r>
          </a:p>
        </p:txBody>
      </p:sp>
      <p:sp>
        <p:nvSpPr>
          <p:cNvPr id="23559" name="Rectangle 9"/>
          <p:cNvSpPr>
            <a:spLocks noChangeArrowheads="1"/>
          </p:cNvSpPr>
          <p:nvPr/>
        </p:nvSpPr>
        <p:spPr bwMode="auto">
          <a:xfrm>
            <a:off x="225425" y="2400300"/>
            <a:ext cx="8918575" cy="3937000"/>
          </a:xfrm>
          <a:prstGeom prst="rect">
            <a:avLst/>
          </a:prstGeom>
          <a:solidFill>
            <a:schemeClr val="accent1">
              <a:lumMod val="50000"/>
            </a:schemeClr>
          </a:solidFill>
          <a:ln>
            <a:noFill/>
          </a:ln>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r>
              <a:rPr lang="en-GB" altLang="en-US" i="1">
                <a:solidFill>
                  <a:schemeClr val="tx1"/>
                </a:solidFill>
                <a:latin typeface="Times New Roman" pitchFamily="18" charset="0"/>
              </a:rPr>
              <a:t>Article</a:t>
            </a:r>
            <a:r>
              <a:rPr lang="sr-Cyrl-CS" altLang="en-US" i="1">
                <a:solidFill>
                  <a:schemeClr val="tx1"/>
                </a:solidFill>
                <a:latin typeface="Times New Roman" pitchFamily="18" charset="0"/>
              </a:rPr>
              <a:t> </a:t>
            </a:r>
            <a:r>
              <a:rPr lang="en-US" altLang="en-US" i="1">
                <a:solidFill>
                  <a:schemeClr val="tx1"/>
                </a:solidFill>
                <a:latin typeface="Times New Roman" pitchFamily="18" charset="0"/>
              </a:rPr>
              <a:t>51</a:t>
            </a:r>
            <a:r>
              <a:rPr lang="sr-Cyrl-CS" altLang="en-US" i="1">
                <a:solidFill>
                  <a:schemeClr val="tx1"/>
                </a:solidFill>
                <a:latin typeface="Times New Roman" pitchFamily="18" charset="0"/>
              </a:rPr>
              <a:t>: (3) </a:t>
            </a:r>
            <a:r>
              <a:rPr lang="en-GB" altLang="en-US" i="1">
                <a:solidFill>
                  <a:schemeClr val="tx1"/>
                </a:solidFill>
                <a:latin typeface="Times New Roman" pitchFamily="18" charset="0"/>
              </a:rPr>
              <a:t>Higher education institutions for the implementation of study programs for the needs of police and military education</a:t>
            </a:r>
            <a:r>
              <a:rPr lang="en-US" altLang="en-US" i="1">
                <a:solidFill>
                  <a:schemeClr val="tx1"/>
                </a:solidFill>
                <a:latin typeface="Times New Roman" pitchFamily="18" charset="0"/>
              </a:rPr>
              <a:t>, as well as for the needs of national security, shall be established by the Government, in accordance with the conditions laid down by this Law</a:t>
            </a:r>
            <a:r>
              <a:rPr lang="sr-Cyrl-CS" altLang="en-US" i="1">
                <a:solidFill>
                  <a:schemeClr val="tx1"/>
                </a:solidFill>
                <a:latin typeface="Times New Roman" pitchFamily="18" charset="0"/>
              </a:rPr>
              <a:t> ... (8) </a:t>
            </a:r>
            <a:r>
              <a:rPr lang="en-GB" altLang="en-US" b="1" i="1" u="sng">
                <a:solidFill>
                  <a:schemeClr val="tx1"/>
                </a:solidFill>
                <a:latin typeface="Times New Roman" pitchFamily="18" charset="0"/>
              </a:rPr>
              <a:t>Administrative supervision</a:t>
            </a:r>
            <a:r>
              <a:rPr lang="en-GB" altLang="en-US" b="1" i="1">
                <a:solidFill>
                  <a:schemeClr val="tx1"/>
                </a:solidFill>
                <a:latin typeface="Times New Roman" pitchFamily="18" charset="0"/>
              </a:rPr>
              <a:t> </a:t>
            </a:r>
            <a:r>
              <a:rPr lang="en-GB" altLang="en-US" i="1">
                <a:solidFill>
                  <a:schemeClr val="tx1"/>
                </a:solidFill>
                <a:latin typeface="Times New Roman" pitchFamily="18" charset="0"/>
              </a:rPr>
              <a:t>over the work</a:t>
            </a:r>
            <a:r>
              <a:rPr lang="en-US" altLang="en-US" i="1">
                <a:solidFill>
                  <a:schemeClr val="tx1"/>
                </a:solidFill>
                <a:latin typeface="Times New Roman" pitchFamily="18" charset="0"/>
              </a:rPr>
              <a:t> of higher education institutions referred to in paragraph </a:t>
            </a:r>
            <a:r>
              <a:rPr lang="sr-Cyrl-CS" altLang="en-US" i="1">
                <a:solidFill>
                  <a:schemeClr val="tx1"/>
                </a:solidFill>
                <a:latin typeface="Times New Roman" pitchFamily="18" charset="0"/>
              </a:rPr>
              <a:t>3. </a:t>
            </a:r>
            <a:r>
              <a:rPr lang="en-GB" altLang="en-US" i="1">
                <a:solidFill>
                  <a:schemeClr val="tx1"/>
                </a:solidFill>
                <a:latin typeface="Times New Roman" pitchFamily="18" charset="0"/>
              </a:rPr>
              <a:t>hereof and the </a:t>
            </a:r>
            <a:r>
              <a:rPr lang="en-US" altLang="en-US" i="1">
                <a:solidFill>
                  <a:schemeClr val="tx1"/>
                </a:solidFill>
                <a:latin typeface="Times New Roman" pitchFamily="18" charset="0"/>
              </a:rPr>
              <a:t>implementation of study programs from paragraph </a:t>
            </a:r>
            <a:r>
              <a:rPr lang="sr-Cyrl-CS" altLang="en-US" i="1">
                <a:solidFill>
                  <a:schemeClr val="tx1"/>
                </a:solidFill>
                <a:latin typeface="Times New Roman" pitchFamily="18" charset="0"/>
              </a:rPr>
              <a:t>5. </a:t>
            </a:r>
            <a:r>
              <a:rPr lang="en-GB" altLang="en-US" i="1">
                <a:solidFill>
                  <a:schemeClr val="tx1"/>
                </a:solidFill>
                <a:latin typeface="Times New Roman" pitchFamily="18" charset="0"/>
              </a:rPr>
              <a:t>and</a:t>
            </a:r>
            <a:r>
              <a:rPr lang="sr-Cyrl-CS" altLang="en-US" i="1">
                <a:solidFill>
                  <a:schemeClr val="tx1"/>
                </a:solidFill>
                <a:latin typeface="Times New Roman" pitchFamily="18" charset="0"/>
              </a:rPr>
              <a:t> 6. </a:t>
            </a:r>
            <a:r>
              <a:rPr lang="en-GB" altLang="en-US" i="1">
                <a:solidFill>
                  <a:schemeClr val="tx1"/>
                </a:solidFill>
                <a:latin typeface="Times New Roman" pitchFamily="18" charset="0"/>
              </a:rPr>
              <a:t>hereof </a:t>
            </a:r>
            <a:r>
              <a:rPr lang="en-GB" altLang="en-US" i="1" u="sng">
                <a:solidFill>
                  <a:schemeClr val="tx1"/>
                </a:solidFill>
                <a:latin typeface="Times New Roman" pitchFamily="18" charset="0"/>
              </a:rPr>
              <a:t>shall be performed by the state administration body in charge of</a:t>
            </a:r>
            <a:r>
              <a:rPr lang="en-GB" altLang="en-US" i="1">
                <a:solidFill>
                  <a:schemeClr val="tx1"/>
                </a:solidFill>
                <a:latin typeface="Times New Roman" pitchFamily="18" charset="0"/>
              </a:rPr>
              <a:t> </a:t>
            </a:r>
            <a:r>
              <a:rPr lang="en-US" altLang="en-US" i="1">
                <a:solidFill>
                  <a:schemeClr val="tx1"/>
                </a:solidFill>
                <a:latin typeface="Times New Roman" pitchFamily="18" charset="0"/>
              </a:rPr>
              <a:t>internal affairs, national security </a:t>
            </a:r>
            <a:r>
              <a:rPr lang="en-GB" altLang="en-US" i="1">
                <a:solidFill>
                  <a:schemeClr val="tx1"/>
                </a:solidFill>
                <a:latin typeface="Times New Roman" pitchFamily="18" charset="0"/>
              </a:rPr>
              <a:t>and defence</a:t>
            </a:r>
            <a:r>
              <a:rPr lang="sr-Cyrl-CS" altLang="en-US" i="1">
                <a:solidFill>
                  <a:schemeClr val="tx1"/>
                </a:solidFill>
                <a:latin typeface="Times New Roman" pitchFamily="18" charset="0"/>
              </a:rPr>
              <a:t> ...</a:t>
            </a:r>
          </a:p>
          <a:p>
            <a:endParaRPr lang="sr-Cyrl-CS" altLang="en-US" i="1">
              <a:solidFill>
                <a:schemeClr val="tx1"/>
              </a:solidFill>
              <a:latin typeface="Times New Roman" pitchFamily="18" charset="0"/>
            </a:endParaRPr>
          </a:p>
          <a:p>
            <a:r>
              <a:rPr lang="en-GB" altLang="en-US" i="1">
                <a:solidFill>
                  <a:schemeClr val="tx1"/>
                </a:solidFill>
                <a:latin typeface="Times New Roman" pitchFamily="18" charset="0"/>
              </a:rPr>
              <a:t>Article 88 (4) In a higher education institution where a study program for the purposes of national security and military education is carried out, </a:t>
            </a:r>
            <a:r>
              <a:rPr lang="en-GB" altLang="en-US" i="1" u="sng">
                <a:solidFill>
                  <a:schemeClr val="tx1"/>
                </a:solidFill>
                <a:latin typeface="Times New Roman" pitchFamily="18" charset="0"/>
              </a:rPr>
              <a:t>professional and applied subjects may also be taught by employees in the state administration body</a:t>
            </a:r>
            <a:r>
              <a:rPr lang="en-GB" altLang="en-US" i="1">
                <a:solidFill>
                  <a:schemeClr val="tx1"/>
                </a:solidFill>
                <a:latin typeface="Times New Roman" pitchFamily="18" charset="0"/>
              </a:rPr>
              <a:t> responsible for national security or defence matters in accordance with the law and </a:t>
            </a:r>
            <a:r>
              <a:rPr lang="en-US" altLang="en-US" i="1">
                <a:solidFill>
                  <a:schemeClr val="tx1"/>
                </a:solidFill>
                <a:latin typeface="Times New Roman" pitchFamily="18" charset="0"/>
              </a:rPr>
              <a:t>the general statute of the higher education institution</a:t>
            </a:r>
            <a:r>
              <a:rPr lang="sr-Cyrl-CS" altLang="en-US" i="1">
                <a:solidFill>
                  <a:schemeClr val="tx1"/>
                </a:solidFill>
                <a:latin typeface="Times New Roman" pitchFamily="18" charset="0"/>
              </a:rPr>
              <a:t>. (5) </a:t>
            </a:r>
            <a:r>
              <a:rPr lang="en-GB" altLang="en-US" i="1">
                <a:solidFill>
                  <a:schemeClr val="tx1"/>
                </a:solidFill>
                <a:latin typeface="Times New Roman" pitchFamily="18" charset="0"/>
              </a:rPr>
              <a:t>The higher education institution shall conclude a contract of engagement with the individuals referred to in paragraph </a:t>
            </a:r>
            <a:r>
              <a:rPr lang="sr-Cyrl-CS" altLang="en-US" i="1">
                <a:solidFill>
                  <a:schemeClr val="tx1"/>
                </a:solidFill>
                <a:latin typeface="Times New Roman" pitchFamily="18" charset="0"/>
              </a:rPr>
              <a:t>4</a:t>
            </a:r>
            <a:r>
              <a:rPr lang="en-GB" altLang="en-US" i="1">
                <a:solidFill>
                  <a:schemeClr val="tx1"/>
                </a:solidFill>
                <a:latin typeface="Times New Roman" pitchFamily="18" charset="0"/>
              </a:rPr>
              <a:t> hereof</a:t>
            </a:r>
            <a:r>
              <a:rPr lang="sr-Cyrl-CS" altLang="en-US" i="1">
                <a:solidFill>
                  <a:schemeClr val="tx1"/>
                </a:solidFill>
                <a:latin typeface="Times New Roman" pitchFamily="18" charset="0"/>
              </a:rPr>
              <a:t>.</a:t>
            </a:r>
            <a:r>
              <a:rPr lang="sr-Cyrl-CS" altLang="en-US">
                <a:latin typeface="Times New Roman" pitchFamily="18" charset="0"/>
              </a:rPr>
              <a:t> </a:t>
            </a:r>
          </a:p>
        </p:txBody>
      </p:sp>
      <p:sp>
        <p:nvSpPr>
          <p:cNvPr id="9"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
        <p:nvSpPr>
          <p:cNvPr id="10"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2400" b="1">
                <a:solidFill>
                  <a:schemeClr val="tx1"/>
                </a:solidFill>
                <a:effectLst>
                  <a:outerShdw blurRad="38100" dist="38100" dir="2700000" algn="tl">
                    <a:srgbClr val="000000"/>
                  </a:outerShdw>
                </a:effectLst>
                <a:latin typeface="Times New Roman" pitchFamily="18" charset="0"/>
                <a:cs typeface="Times New Roman" pitchFamily="18" charset="0"/>
              </a:rPr>
              <a:t>SPECIFICITIES</a:t>
            </a:r>
            <a:endPar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3490"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DF96462C-EA50-4331-A270-CC5470ADA34E}" type="slidenum">
              <a:rPr lang="en-US" altLang="en-US" sz="1000">
                <a:solidFill>
                  <a:srgbClr val="F2F2F2"/>
                </a:solidFill>
                <a:latin typeface="ResavskaS"/>
              </a:rPr>
              <a:pPr algn="r" eaLnBrk="1" hangingPunct="1"/>
              <a:t>17</a:t>
            </a:fld>
            <a:endParaRPr lang="en-US" altLang="en-US" sz="1000">
              <a:solidFill>
                <a:srgbClr val="F2F2F2"/>
              </a:solidFill>
              <a:latin typeface="ResavskaS"/>
            </a:endParaRPr>
          </a:p>
        </p:txBody>
      </p:sp>
      <p:pic>
        <p:nvPicPr>
          <p:cNvPr id="63491"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153988" y="1398588"/>
            <a:ext cx="8837612" cy="5106013"/>
          </a:xfrm>
          <a:prstGeom prst="rect">
            <a:avLst/>
          </a:prstGeom>
          <a:solidFill>
            <a:schemeClr val="accent1">
              <a:lumMod val="50000"/>
            </a:schemeClr>
          </a:solidFill>
        </p:spPr>
        <p:txBody>
          <a:bodyPr>
            <a:spAutoFit/>
          </a:bodyPr>
          <a:lstStyle>
            <a:lvl1pPr marL="285750" indent="-28575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200150" indent="-28575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nSpc>
                <a:spcPct val="80000"/>
              </a:lnSpc>
              <a:spcBef>
                <a:spcPts val="600"/>
              </a:spcBef>
              <a:spcAft>
                <a:spcPts val="600"/>
              </a:spcAft>
              <a:buFont typeface="Arial" pitchFamily="34" charset="0"/>
              <a:buChar char="•"/>
            </a:pPr>
            <a:r>
              <a:rPr lang="en-US" altLang="en-US" b="1" dirty="0">
                <a:solidFill>
                  <a:schemeClr val="tx1"/>
                </a:solidFill>
                <a:effectLst>
                  <a:outerShdw blurRad="38100" dist="38100" dir="2700000" algn="tl">
                    <a:srgbClr val="000000"/>
                  </a:outerShdw>
                </a:effectLst>
                <a:latin typeface="Times New Roman" pitchFamily="18" charset="0"/>
              </a:rPr>
              <a:t>Training through simulations</a:t>
            </a:r>
          </a:p>
          <a:p>
            <a:pPr lvl="1">
              <a:lnSpc>
                <a:spcPct val="80000"/>
              </a:lnSpc>
              <a:spcBef>
                <a:spcPts val="300"/>
              </a:spcBef>
              <a:spcAft>
                <a:spcPts val="300"/>
              </a:spcAft>
              <a:buFont typeface="Arial" pitchFamily="34" charset="0"/>
              <a:buChar char="•"/>
            </a:pPr>
            <a:r>
              <a:rPr lang="en-US" altLang="en-US" b="1" i="1" dirty="0">
                <a:solidFill>
                  <a:schemeClr val="tx1"/>
                </a:solidFill>
                <a:effectLst>
                  <a:outerShdw blurRad="38100" dist="38100" dir="2700000" algn="tl">
                    <a:srgbClr val="000000"/>
                  </a:outerShdw>
                </a:effectLst>
                <a:latin typeface="Times New Roman" pitchFamily="18" charset="0"/>
              </a:rPr>
              <a:t>Virtual </a:t>
            </a:r>
            <a:r>
              <a:rPr lang="en-US" altLang="en-US" b="1" i="1" dirty="0" err="1">
                <a:solidFill>
                  <a:schemeClr val="tx1"/>
                </a:solidFill>
                <a:effectLst>
                  <a:outerShdw blurRad="38100" dist="38100" dir="2700000" algn="tl">
                    <a:srgbClr val="000000"/>
                  </a:outerShdw>
                </a:effectLst>
                <a:latin typeface="Times New Roman" pitchFamily="18" charset="0"/>
              </a:rPr>
              <a:t>Battlespace</a:t>
            </a:r>
            <a:r>
              <a:rPr lang="en-US" altLang="en-US" b="1" i="1" dirty="0">
                <a:solidFill>
                  <a:schemeClr val="tx1"/>
                </a:solidFill>
                <a:effectLst>
                  <a:outerShdw blurRad="38100" dist="38100" dir="2700000" algn="tl">
                    <a:srgbClr val="000000"/>
                  </a:outerShdw>
                </a:effectLst>
                <a:latin typeface="Times New Roman" pitchFamily="18" charset="0"/>
              </a:rPr>
              <a:t> </a:t>
            </a:r>
            <a:r>
              <a:rPr lang="en-US" altLang="en-US" b="1" dirty="0">
                <a:solidFill>
                  <a:schemeClr val="tx1"/>
                </a:solidFill>
                <a:effectLst>
                  <a:outerShdw blurRad="38100" dist="38100" dir="2700000" algn="tl">
                    <a:srgbClr val="000000"/>
                  </a:outerShdw>
                </a:effectLst>
                <a:latin typeface="Times New Roman" pitchFamily="18" charset="0"/>
              </a:rPr>
              <a:t>3.0  (VBS 3) – individual and platoon level</a:t>
            </a:r>
          </a:p>
          <a:p>
            <a:pPr lvl="1">
              <a:lnSpc>
                <a:spcPct val="80000"/>
              </a:lnSpc>
              <a:spcBef>
                <a:spcPts val="300"/>
              </a:spcBef>
              <a:spcAft>
                <a:spcPts val="300"/>
              </a:spcAft>
              <a:buFont typeface="Arial" pitchFamily="34" charset="0"/>
              <a:buChar char="•"/>
            </a:pPr>
            <a:r>
              <a:rPr lang="en-US" altLang="en-US" b="1" i="1" dirty="0">
                <a:solidFill>
                  <a:schemeClr val="tx1"/>
                </a:solidFill>
                <a:effectLst>
                  <a:outerShdw blurRad="38100" dist="38100" dir="2700000" algn="tl">
                    <a:srgbClr val="000000"/>
                  </a:outerShdw>
                </a:effectLst>
                <a:latin typeface="Times New Roman" pitchFamily="18" charset="0"/>
              </a:rPr>
              <a:t>JANUS 11.0 </a:t>
            </a:r>
            <a:r>
              <a:rPr lang="en-US" altLang="en-US" b="1" dirty="0">
                <a:solidFill>
                  <a:schemeClr val="tx1"/>
                </a:solidFill>
                <a:effectLst>
                  <a:outerShdw blurRad="38100" dist="38100" dir="2700000" algn="tl">
                    <a:srgbClr val="000000"/>
                  </a:outerShdw>
                </a:effectLst>
                <a:latin typeface="Times New Roman" pitchFamily="18" charset="0"/>
              </a:rPr>
              <a:t>– BCSC and CSC</a:t>
            </a:r>
          </a:p>
          <a:p>
            <a:pPr>
              <a:lnSpc>
                <a:spcPct val="80000"/>
              </a:lnSpc>
              <a:spcBef>
                <a:spcPts val="600"/>
              </a:spcBef>
              <a:buFont typeface="Arial" pitchFamily="34" charset="0"/>
              <a:buChar char="•"/>
            </a:pPr>
            <a:r>
              <a:rPr lang="en-US" altLang="en-US" b="1" dirty="0">
                <a:solidFill>
                  <a:schemeClr val="tx1"/>
                </a:solidFill>
                <a:effectLst>
                  <a:outerShdw blurRad="38100" dist="38100" dir="2700000" algn="tl">
                    <a:srgbClr val="000000"/>
                  </a:outerShdw>
                </a:effectLst>
                <a:latin typeface="Times New Roman" pitchFamily="18" charset="0"/>
              </a:rPr>
              <a:t>Centre for Simulations and Distance Learning: over 160 courses - 5 accredited for UN, approx. 2500 active users from 60 countries, more than 130 individuals qualified for use of distance learning platform and production of electronic teaching resources     </a:t>
            </a:r>
          </a:p>
          <a:p>
            <a:pPr>
              <a:lnSpc>
                <a:spcPct val="80000"/>
              </a:lnSpc>
              <a:spcBef>
                <a:spcPts val="600"/>
              </a:spcBef>
              <a:spcAft>
                <a:spcPts val="600"/>
              </a:spcAft>
              <a:buFont typeface="Arial" pitchFamily="34" charset="0"/>
              <a:buChar char="•"/>
            </a:pPr>
            <a:r>
              <a:rPr lang="en-US" altLang="en-US" b="1" dirty="0">
                <a:solidFill>
                  <a:schemeClr val="tx1"/>
                </a:solidFill>
                <a:effectLst>
                  <a:outerShdw blurRad="38100" dist="38100" dir="2700000" algn="tl">
                    <a:srgbClr val="000000"/>
                  </a:outerShdw>
                </a:effectLst>
                <a:latin typeface="Times New Roman" pitchFamily="18" charset="0"/>
              </a:rPr>
              <a:t>Research</a:t>
            </a:r>
          </a:p>
          <a:p>
            <a:pPr lvl="1">
              <a:lnSpc>
                <a:spcPct val="80000"/>
              </a:lnSpc>
            </a:pPr>
            <a:r>
              <a:rPr lang="en-US" altLang="en-US" b="1" i="1" dirty="0">
                <a:solidFill>
                  <a:schemeClr val="tx1"/>
                </a:solidFill>
                <a:effectLst>
                  <a:outerShdw blurRad="38100" dist="38100" dir="2700000" algn="tl">
                    <a:srgbClr val="000000"/>
                  </a:outerShdw>
                </a:effectLst>
                <a:latin typeface="Times New Roman" pitchFamily="18" charset="0"/>
              </a:rPr>
              <a:t>Erasmus+</a:t>
            </a:r>
            <a:r>
              <a:rPr lang="en-US" altLang="en-US" b="1" dirty="0">
                <a:solidFill>
                  <a:schemeClr val="tx1"/>
                </a:solidFill>
                <a:effectLst>
                  <a:outerShdw blurRad="38100" dist="38100" dir="2700000" algn="tl">
                    <a:srgbClr val="000000"/>
                  </a:outerShdw>
                </a:effectLst>
                <a:latin typeface="Times New Roman" pitchFamily="18" charset="0"/>
              </a:rPr>
              <a:t> </a:t>
            </a:r>
          </a:p>
          <a:p>
            <a:pPr lvl="2">
              <a:lnSpc>
                <a:spcPct val="80000"/>
              </a:lnSpc>
              <a:spcBef>
                <a:spcPts val="300"/>
              </a:spcBef>
              <a:buFont typeface="Arial" pitchFamily="34" charset="0"/>
              <a:buChar char="•"/>
            </a:pPr>
            <a:r>
              <a:rPr lang="en-US" altLang="en-US" b="1" dirty="0">
                <a:solidFill>
                  <a:schemeClr val="tx1"/>
                </a:solidFill>
                <a:effectLst>
                  <a:outerShdw blurRad="38100" dist="38100" dir="2700000" algn="tl">
                    <a:srgbClr val="000000"/>
                  </a:outerShdw>
                </a:effectLst>
                <a:latin typeface="Times New Roman" pitchFamily="18" charset="0"/>
              </a:rPr>
              <a:t>Master Program “</a:t>
            </a:r>
            <a:r>
              <a:rPr lang="en-GB" altLang="en-US" b="1" dirty="0">
                <a:solidFill>
                  <a:schemeClr val="tx1"/>
                </a:solidFill>
                <a:effectLst>
                  <a:outerShdw blurRad="38100" dist="38100" dir="2700000" algn="tl">
                    <a:srgbClr val="000000"/>
                  </a:outerShdw>
                </a:effectLst>
                <a:latin typeface="Times New Roman" pitchFamily="18" charset="0"/>
              </a:rPr>
              <a:t>Natural Disaster Crisis Management</a:t>
            </a:r>
            <a:r>
              <a:rPr lang="en-US" altLang="en-US" b="1" dirty="0">
                <a:solidFill>
                  <a:schemeClr val="tx1"/>
                </a:solidFill>
                <a:effectLst>
                  <a:outerShdw blurRad="38100" dist="38100" dir="2700000" algn="tl">
                    <a:srgbClr val="000000"/>
                  </a:outerShdw>
                </a:effectLst>
                <a:latin typeface="Times New Roman" pitchFamily="18" charset="0"/>
              </a:rPr>
              <a:t>” (</a:t>
            </a:r>
            <a:r>
              <a:rPr lang="en-US" altLang="en-US" b="1" dirty="0" err="1">
                <a:solidFill>
                  <a:schemeClr val="tx1"/>
                </a:solidFill>
                <a:effectLst>
                  <a:outerShdw blurRad="38100" dist="38100" dir="2700000" algn="tl">
                    <a:srgbClr val="000000"/>
                  </a:outerShdw>
                </a:effectLst>
                <a:latin typeface="Times New Roman" pitchFamily="18" charset="0"/>
              </a:rPr>
              <a:t>UoD</a:t>
            </a:r>
            <a:r>
              <a:rPr lang="en-US" altLang="en-US" b="1" dirty="0">
                <a:solidFill>
                  <a:schemeClr val="tx1"/>
                </a:solidFill>
                <a:effectLst>
                  <a:outerShdw blurRad="38100" dist="38100" dir="2700000" algn="tl">
                    <a:srgbClr val="000000"/>
                  </a:outerShdw>
                </a:effectLst>
                <a:latin typeface="Times New Roman" pitchFamily="18" charset="0"/>
              </a:rPr>
              <a:t> and universities from Serbia, Italy, Great Britain, Hungary, Greece, Bosnia and Herzegovina)</a:t>
            </a:r>
            <a:endParaRPr lang="sr-Cyrl-CS" altLang="en-US" b="1" dirty="0">
              <a:solidFill>
                <a:schemeClr val="tx1"/>
              </a:solidFill>
              <a:effectLst>
                <a:outerShdw blurRad="38100" dist="38100" dir="2700000" algn="tl">
                  <a:srgbClr val="000000"/>
                </a:outerShdw>
              </a:effectLst>
              <a:latin typeface="Times New Roman" pitchFamily="18" charset="0"/>
            </a:endParaRPr>
          </a:p>
          <a:p>
            <a:pPr lvl="2">
              <a:spcBef>
                <a:spcPts val="600"/>
              </a:spcBef>
              <a:buFont typeface="Arial" pitchFamily="34" charset="0"/>
              <a:buChar char="•"/>
            </a:pPr>
            <a:r>
              <a:rPr lang="en-US" altLang="en-US" b="1" dirty="0">
                <a:solidFill>
                  <a:schemeClr val="tx1"/>
                </a:solidFill>
                <a:effectLst>
                  <a:outerShdw blurRad="38100" dist="38100" dir="2700000" algn="tl">
                    <a:srgbClr val="000000"/>
                  </a:outerShdw>
                </a:effectLst>
                <a:latin typeface="Times New Roman" pitchFamily="18" charset="0"/>
                <a:cs typeface="Times New Roman" pitchFamily="18" charset="0"/>
              </a:rPr>
              <a:t>Undergraduate, Master and PhD studies, “Improving Academic and Professional Education Capacities in the Republic of Serbia in the Field of Security and Protection through EU Strategic Partnership Tools” (</a:t>
            </a:r>
            <a:r>
              <a:rPr lang="en-US" altLang="en-US" b="1" dirty="0" err="1">
                <a:solidFill>
                  <a:schemeClr val="tx1"/>
                </a:solidFill>
                <a:effectLst>
                  <a:outerShdw blurRad="38100" dist="38100" dir="2700000" algn="tl">
                    <a:srgbClr val="000000"/>
                  </a:outerShdw>
                </a:effectLst>
                <a:latin typeface="Times New Roman" pitchFamily="18" charset="0"/>
                <a:cs typeface="Times New Roman" pitchFamily="18" charset="0"/>
              </a:rPr>
              <a:t>UoD</a:t>
            </a:r>
            <a:r>
              <a:rPr lang="en-US" altLang="en-US" b="1" dirty="0">
                <a:solidFill>
                  <a:schemeClr val="tx1"/>
                </a:solidFill>
                <a:effectLst>
                  <a:outerShdw blurRad="38100" dist="38100" dir="2700000" algn="tl">
                    <a:srgbClr val="000000"/>
                  </a:outerShdw>
                </a:effectLst>
                <a:latin typeface="Times New Roman" pitchFamily="18" charset="0"/>
                <a:cs typeface="Times New Roman" pitchFamily="18" charset="0"/>
              </a:rPr>
              <a:t>, Academy of </a:t>
            </a:r>
            <a:r>
              <a:rPr lang="en-US" altLang="en-US" b="1" dirty="0" err="1">
                <a:solidFill>
                  <a:schemeClr val="tx1"/>
                </a:solidFill>
                <a:effectLst>
                  <a:outerShdw blurRad="38100" dist="38100" dir="2700000" algn="tl">
                    <a:srgbClr val="000000"/>
                  </a:outerShdw>
                </a:effectLst>
                <a:latin typeface="Times New Roman" pitchFamily="18" charset="0"/>
                <a:cs typeface="Times New Roman" pitchFamily="18" charset="0"/>
              </a:rPr>
              <a:t>Criminalistic</a:t>
            </a:r>
            <a:r>
              <a:rPr lang="en-US" altLang="en-US" b="1" dirty="0">
                <a:solidFill>
                  <a:schemeClr val="tx1"/>
                </a:solidFill>
                <a:effectLst>
                  <a:outerShdw blurRad="38100" dist="38100" dir="2700000" algn="tl">
                    <a:srgbClr val="000000"/>
                  </a:outerShdw>
                </a:effectLst>
                <a:latin typeface="Times New Roman" pitchFamily="18" charset="0"/>
                <a:cs typeface="Times New Roman" pitchFamily="18" charset="0"/>
              </a:rPr>
              <a:t> and Police Studies, Faculty of Security Studies, universities in Germany)</a:t>
            </a:r>
          </a:p>
          <a:p>
            <a:pPr lvl="2">
              <a:spcBef>
                <a:spcPts val="600"/>
              </a:spcBef>
              <a:buFont typeface="Arial" pitchFamily="34" charset="0"/>
              <a:buChar char="•"/>
            </a:pPr>
            <a:r>
              <a:rPr lang="en-US" altLang="en-US" b="1" dirty="0">
                <a:solidFill>
                  <a:schemeClr val="tx1"/>
                </a:solidFill>
                <a:effectLst>
                  <a:outerShdw blurRad="38100" dist="38100" dir="2700000" algn="tl">
                    <a:srgbClr val="000000"/>
                  </a:outerShdw>
                </a:effectLst>
                <a:latin typeface="Times New Roman" pitchFamily="18" charset="0"/>
              </a:rPr>
              <a:t>Mobility of teachers and students (</a:t>
            </a:r>
            <a:r>
              <a:rPr lang="en-US" altLang="en-US" b="1" dirty="0" err="1">
                <a:solidFill>
                  <a:schemeClr val="tx1"/>
                </a:solidFill>
                <a:effectLst>
                  <a:outerShdw blurRad="38100" dist="38100" dir="2700000" algn="tl">
                    <a:srgbClr val="000000"/>
                  </a:outerShdw>
                </a:effectLst>
                <a:latin typeface="Times New Roman" pitchFamily="18" charset="0"/>
              </a:rPr>
              <a:t>UoD</a:t>
            </a:r>
            <a:r>
              <a:rPr lang="en-US" altLang="en-US" b="1" dirty="0">
                <a:solidFill>
                  <a:schemeClr val="tx1"/>
                </a:solidFill>
                <a:effectLst>
                  <a:outerShdw blurRad="38100" dist="38100" dir="2700000" algn="tl">
                    <a:srgbClr val="000000"/>
                  </a:outerShdw>
                </a:effectLst>
                <a:latin typeface="Times New Roman" pitchFamily="18" charset="0"/>
              </a:rPr>
              <a:t> and </a:t>
            </a:r>
            <a:r>
              <a:rPr lang="en-US" altLang="en-US" b="1" dirty="0" smtClean="0">
                <a:solidFill>
                  <a:schemeClr val="tx1"/>
                </a:solidFill>
                <a:effectLst>
                  <a:outerShdw blurRad="38100" dist="38100" dir="2700000" algn="tl">
                    <a:srgbClr val="000000"/>
                  </a:outerShdw>
                </a:effectLst>
                <a:latin typeface="Times New Roman" pitchFamily="18" charset="0"/>
              </a:rPr>
              <a:t>NUPS </a:t>
            </a:r>
            <a:r>
              <a:rPr lang="en-US" altLang="en-US" b="1" dirty="0">
                <a:solidFill>
                  <a:schemeClr val="tx1"/>
                </a:solidFill>
                <a:effectLst>
                  <a:outerShdw blurRad="38100" dist="38100" dir="2700000" algn="tl">
                    <a:srgbClr val="000000"/>
                  </a:outerShdw>
                </a:effectLst>
                <a:latin typeface="Times New Roman" pitchFamily="18" charset="0"/>
              </a:rPr>
              <a:t>Hungary)</a:t>
            </a:r>
          </a:p>
          <a:p>
            <a:pPr lvl="1">
              <a:lnSpc>
                <a:spcPct val="80000"/>
              </a:lnSpc>
              <a:spcBef>
                <a:spcPts val="300"/>
              </a:spcBef>
              <a:spcAft>
                <a:spcPts val="300"/>
              </a:spcAft>
              <a:buFont typeface="Arial" pitchFamily="34" charset="0"/>
              <a:buChar char="•"/>
            </a:pPr>
            <a:r>
              <a:rPr lang="en-US" altLang="en-US" b="1" i="1" dirty="0">
                <a:solidFill>
                  <a:schemeClr val="tx1"/>
                </a:solidFill>
                <a:effectLst>
                  <a:outerShdw blurRad="38100" dist="38100" dir="2700000" algn="tl">
                    <a:srgbClr val="000000"/>
                  </a:outerShdw>
                </a:effectLst>
                <a:latin typeface="Times New Roman" pitchFamily="18" charset="0"/>
              </a:rPr>
              <a:t>Horizon 2020 </a:t>
            </a:r>
            <a:r>
              <a:rPr lang="en-US" altLang="en-US" b="1" dirty="0">
                <a:solidFill>
                  <a:schemeClr val="tx1"/>
                </a:solidFill>
                <a:effectLst>
                  <a:outerShdw blurRad="38100" dist="38100" dir="2700000" algn="tl">
                    <a:srgbClr val="000000"/>
                  </a:outerShdw>
                </a:effectLst>
                <a:latin typeface="Times New Roman" pitchFamily="18" charset="0"/>
              </a:rPr>
              <a:t>(applied for) – </a:t>
            </a:r>
            <a:r>
              <a:rPr lang="en-US" altLang="en-US" b="1" dirty="0" err="1">
                <a:solidFill>
                  <a:schemeClr val="tx1"/>
                </a:solidFill>
                <a:effectLst>
                  <a:outerShdw blurRad="38100" dist="38100" dir="2700000" algn="tl">
                    <a:srgbClr val="000000"/>
                  </a:outerShdw>
                </a:effectLst>
                <a:latin typeface="Times New Roman" pitchFamily="18" charset="0"/>
              </a:rPr>
              <a:t>UoD</a:t>
            </a:r>
            <a:r>
              <a:rPr lang="en-US" altLang="en-US" b="1" dirty="0">
                <a:solidFill>
                  <a:schemeClr val="tx1"/>
                </a:solidFill>
                <a:effectLst>
                  <a:outerShdw blurRad="38100" dist="38100" dir="2700000" algn="tl">
                    <a:srgbClr val="000000"/>
                  </a:outerShdw>
                </a:effectLst>
                <a:latin typeface="Times New Roman" pitchFamily="18" charset="0"/>
              </a:rPr>
              <a:t> and the University of Helsinki </a:t>
            </a:r>
          </a:p>
        </p:txBody>
      </p:sp>
      <p:sp>
        <p:nvSpPr>
          <p:cNvPr id="8"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11"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2400" b="1">
                <a:solidFill>
                  <a:schemeClr val="tx1"/>
                </a:solidFill>
                <a:effectLst>
                  <a:outerShdw blurRad="38100" dist="38100" dir="2700000" algn="tl">
                    <a:srgbClr val="000000"/>
                  </a:outerShdw>
                </a:effectLst>
                <a:latin typeface="Times New Roman" pitchFamily="18" charset="0"/>
                <a:cs typeface="Times New Roman" pitchFamily="18" charset="0"/>
              </a:rPr>
              <a:t>ACTIVITIES</a:t>
            </a:r>
            <a:endPar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5538"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7043A0F6-9115-4611-BEB5-4C89A0AE3B10}" type="slidenum">
              <a:rPr lang="en-US" altLang="en-US" sz="1000">
                <a:solidFill>
                  <a:srgbClr val="F2F2F2"/>
                </a:solidFill>
                <a:latin typeface="ResavskaS"/>
              </a:rPr>
              <a:pPr algn="r" eaLnBrk="1" hangingPunct="1"/>
              <a:t>18</a:t>
            </a:fld>
            <a:endParaRPr lang="en-US" altLang="en-US" sz="1000">
              <a:solidFill>
                <a:srgbClr val="F2F2F2"/>
              </a:solidFill>
              <a:latin typeface="ResavskaS"/>
            </a:endParaRPr>
          </a:p>
        </p:txBody>
      </p:sp>
      <p:pic>
        <p:nvPicPr>
          <p:cNvPr id="65539"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17475" y="1921318"/>
            <a:ext cx="8920163" cy="3185487"/>
          </a:xfrm>
          <a:prstGeom prst="rect">
            <a:avLst/>
          </a:prstGeom>
        </p:spPr>
        <p:txBody>
          <a:bodyPr>
            <a:spAutoFit/>
          </a:bodyPr>
          <a:lstStyle>
            <a:lvl1pPr marL="285750" indent="-28575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ts val="600"/>
              </a:spcBef>
              <a:spcAft>
                <a:spcPts val="600"/>
              </a:spcAft>
              <a:buClr>
                <a:schemeClr val="tx1"/>
              </a:buClr>
              <a:buFont typeface="Arial" pitchFamily="34" charset="0"/>
              <a:buChar char="•"/>
            </a:pPr>
            <a:r>
              <a:rPr lang="en-GB" altLang="en-US" sz="2300" b="1" dirty="0">
                <a:solidFill>
                  <a:schemeClr val="tx1"/>
                </a:solidFill>
                <a:effectLst>
                  <a:outerShdw blurRad="38100" dist="38100" dir="2700000" algn="tl">
                    <a:srgbClr val="000000"/>
                  </a:outerShdw>
                </a:effectLst>
              </a:rPr>
              <a:t>Joint research projects with partner institutions</a:t>
            </a:r>
            <a:endParaRPr lang="sr-Cyrl-CS" altLang="en-US" sz="2300" b="1" dirty="0">
              <a:solidFill>
                <a:schemeClr val="tx1"/>
              </a:solidFill>
              <a:effectLst>
                <a:outerShdw blurRad="38100" dist="38100" dir="2700000" algn="tl">
                  <a:srgbClr val="000000"/>
                </a:outerShdw>
              </a:effectLst>
            </a:endParaRPr>
          </a:p>
          <a:p>
            <a:pPr>
              <a:spcBef>
                <a:spcPts val="600"/>
              </a:spcBef>
              <a:spcAft>
                <a:spcPts val="600"/>
              </a:spcAft>
              <a:buClr>
                <a:schemeClr val="tx1"/>
              </a:buClr>
              <a:buFont typeface="Arial" pitchFamily="34" charset="0"/>
              <a:buChar char="•"/>
            </a:pPr>
            <a:r>
              <a:rPr lang="en-GB" altLang="en-US" sz="2300" b="1" dirty="0" smtClean="0">
                <a:solidFill>
                  <a:schemeClr val="tx1"/>
                </a:solidFill>
                <a:effectLst>
                  <a:outerShdw blurRad="38100" dist="38100" dir="2700000" algn="tl">
                    <a:srgbClr val="000000"/>
                  </a:outerShdw>
                </a:effectLst>
              </a:rPr>
              <a:t>Increasing the number of master students</a:t>
            </a:r>
          </a:p>
          <a:p>
            <a:pPr>
              <a:spcBef>
                <a:spcPts val="600"/>
              </a:spcBef>
              <a:spcAft>
                <a:spcPts val="600"/>
              </a:spcAft>
              <a:buClr>
                <a:schemeClr val="tx1"/>
              </a:buClr>
              <a:buFont typeface="Arial" pitchFamily="34" charset="0"/>
              <a:buChar char="•"/>
            </a:pPr>
            <a:r>
              <a:rPr lang="en-GB" altLang="en-US" sz="2300" b="1" dirty="0" smtClean="0">
                <a:solidFill>
                  <a:schemeClr val="tx1"/>
                </a:solidFill>
                <a:effectLst>
                  <a:outerShdw blurRad="38100" dist="38100" dir="2700000" algn="tl">
                    <a:srgbClr val="000000"/>
                  </a:outerShdw>
                </a:effectLst>
              </a:rPr>
              <a:t>Reducing </a:t>
            </a:r>
            <a:r>
              <a:rPr lang="en-GB" altLang="en-US" sz="2300" b="1" dirty="0">
                <a:solidFill>
                  <a:schemeClr val="tx1"/>
                </a:solidFill>
                <a:effectLst>
                  <a:outerShdw blurRad="38100" dist="38100" dir="2700000" algn="tl">
                    <a:srgbClr val="000000"/>
                  </a:outerShdw>
                </a:effectLst>
              </a:rPr>
              <a:t>the number of study programs</a:t>
            </a:r>
            <a:endParaRPr lang="sr-Cyrl-CS" altLang="en-US" sz="2300" b="1" dirty="0">
              <a:solidFill>
                <a:schemeClr val="tx1"/>
              </a:solidFill>
              <a:effectLst>
                <a:outerShdw blurRad="38100" dist="38100" dir="2700000" algn="tl">
                  <a:srgbClr val="000000"/>
                </a:outerShdw>
              </a:effectLst>
            </a:endParaRPr>
          </a:p>
          <a:p>
            <a:pPr>
              <a:spcBef>
                <a:spcPts val="600"/>
              </a:spcBef>
              <a:spcAft>
                <a:spcPts val="600"/>
              </a:spcAft>
              <a:buClr>
                <a:schemeClr val="tx1"/>
              </a:buClr>
              <a:buFont typeface="Arial" pitchFamily="34" charset="0"/>
              <a:buChar char="•"/>
            </a:pPr>
            <a:r>
              <a:rPr lang="en-GB" altLang="en-US" sz="2300" b="1" dirty="0">
                <a:solidFill>
                  <a:schemeClr val="tx1"/>
                </a:solidFill>
                <a:effectLst>
                  <a:outerShdw blurRad="38100" dist="38100" dir="2700000" algn="tl">
                    <a:srgbClr val="000000"/>
                  </a:outerShdw>
                </a:effectLst>
              </a:rPr>
              <a:t>Introduction of the simulator </a:t>
            </a:r>
            <a:r>
              <a:rPr lang="en-GB" altLang="en-US" sz="2300" b="1" dirty="0" smtClean="0">
                <a:solidFill>
                  <a:schemeClr val="tx1"/>
                </a:solidFill>
                <a:effectLst>
                  <a:outerShdw blurRad="38100" dist="38100" dir="2700000" algn="tl">
                    <a:srgbClr val="000000"/>
                  </a:outerShdw>
                </a:effectLst>
              </a:rPr>
              <a:t>devices in </a:t>
            </a:r>
            <a:r>
              <a:rPr lang="en-GB" altLang="en-US" sz="2300" b="1" dirty="0">
                <a:solidFill>
                  <a:schemeClr val="tx1"/>
                </a:solidFill>
                <a:effectLst>
                  <a:outerShdw blurRad="38100" dist="38100" dir="2700000" algn="tl">
                    <a:srgbClr val="000000"/>
                  </a:outerShdw>
                </a:effectLst>
              </a:rPr>
              <a:t>the process of education and training</a:t>
            </a:r>
            <a:r>
              <a:rPr lang="sr-Cyrl-CS" altLang="en-US" sz="2300" b="1" dirty="0">
                <a:solidFill>
                  <a:schemeClr val="tx1"/>
                </a:solidFill>
                <a:effectLst>
                  <a:outerShdw blurRad="38100" dist="38100" dir="2700000" algn="tl">
                    <a:srgbClr val="000000"/>
                  </a:outerShdw>
                </a:effectLst>
              </a:rPr>
              <a:t> </a:t>
            </a:r>
            <a:endParaRPr lang="en-GB" altLang="en-US" sz="2300" b="1" dirty="0">
              <a:solidFill>
                <a:schemeClr val="tx1"/>
              </a:solidFill>
              <a:effectLst>
                <a:outerShdw blurRad="38100" dist="38100" dir="2700000" algn="tl">
                  <a:srgbClr val="000000"/>
                </a:outerShdw>
              </a:effectLst>
            </a:endParaRPr>
          </a:p>
          <a:p>
            <a:pPr>
              <a:spcBef>
                <a:spcPts val="600"/>
              </a:spcBef>
              <a:spcAft>
                <a:spcPts val="600"/>
              </a:spcAft>
              <a:buClr>
                <a:schemeClr val="tx1"/>
              </a:buClr>
              <a:buFont typeface="Arial" pitchFamily="34" charset="0"/>
              <a:buChar char="•"/>
            </a:pPr>
            <a:r>
              <a:rPr lang="en-GB" altLang="en-US" sz="2300" b="1" dirty="0">
                <a:solidFill>
                  <a:schemeClr val="tx1"/>
                </a:solidFill>
                <a:effectLst>
                  <a:outerShdw blurRad="38100" dist="38100" dir="2700000" algn="tl">
                    <a:srgbClr val="000000"/>
                  </a:outerShdw>
                </a:effectLst>
              </a:rPr>
              <a:t>Improving inter-university and international cooperation through the exchange of lecturers and student conferences  </a:t>
            </a:r>
            <a:endParaRPr lang="en-US" altLang="en-US" sz="2300" b="1" dirty="0">
              <a:solidFill>
                <a:schemeClr val="tx1"/>
              </a:solidFill>
              <a:effectLst>
                <a:outerShdw blurRad="38100" dist="38100" dir="2700000" algn="tl">
                  <a:srgbClr val="000000"/>
                </a:outerShdw>
              </a:effectLst>
            </a:endParaRPr>
          </a:p>
        </p:txBody>
      </p:sp>
      <p:sp>
        <p:nvSpPr>
          <p:cNvPr id="8"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9" name="Text Box 4"/>
          <p:cNvSpPr txBox="1">
            <a:spLocks noChangeArrowheads="1"/>
          </p:cNvSpPr>
          <p:nvPr/>
        </p:nvSpPr>
        <p:spPr bwMode="auto">
          <a:xfrm>
            <a:off x="3563938" y="685800"/>
            <a:ext cx="3392487" cy="822325"/>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GB" altLang="en-US" sz="2400" b="1">
                <a:solidFill>
                  <a:schemeClr val="tx1"/>
                </a:solidFill>
                <a:effectLst>
                  <a:outerShdw blurRad="38100" dist="38100" dir="2700000" algn="tl">
                    <a:srgbClr val="000000"/>
                  </a:outerShdw>
                </a:effectLst>
                <a:latin typeface="Times New Roman" pitchFamily="18" charset="0"/>
                <a:cs typeface="Times New Roman" pitchFamily="18" charset="0"/>
              </a:rPr>
              <a:t>DEVELOPMENT AND TASKS</a:t>
            </a:r>
            <a:endPar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71438"/>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09DF2F25-D498-43A6-AA46-63EE4BBA21F7}" type="slidenum">
              <a:rPr lang="en-US" altLang="en-US" sz="1000">
                <a:solidFill>
                  <a:srgbClr val="003091"/>
                </a:solidFill>
              </a:rPr>
              <a:pPr algn="r" eaLnBrk="1" hangingPunct="1"/>
              <a:t>2</a:t>
            </a:fld>
            <a:endParaRPr lang="en-US" altLang="en-US" sz="1000">
              <a:solidFill>
                <a:srgbClr val="003091"/>
              </a:solidFill>
            </a:endParaRPr>
          </a:p>
        </p:txBody>
      </p:sp>
      <p:sp>
        <p:nvSpPr>
          <p:cNvPr id="30723" name="Text Box 5"/>
          <p:cNvSpPr txBox="1">
            <a:spLocks noChangeArrowheads="1"/>
          </p:cNvSpPr>
          <p:nvPr/>
        </p:nvSpPr>
        <p:spPr bwMode="auto">
          <a:xfrm>
            <a:off x="4000500" y="5072063"/>
            <a:ext cx="51435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sz="2000" b="1">
              <a:solidFill>
                <a:schemeClr val="bg1"/>
              </a:solidFill>
              <a:latin typeface="Times New Roman" pitchFamily="18" charset="0"/>
            </a:endParaRPr>
          </a:p>
        </p:txBody>
      </p:sp>
      <p:sp>
        <p:nvSpPr>
          <p:cNvPr id="69638" name="Text Box 5"/>
          <p:cNvSpPr txBox="1">
            <a:spLocks noChangeArrowheads="1"/>
          </p:cNvSpPr>
          <p:nvPr/>
        </p:nvSpPr>
        <p:spPr bwMode="auto">
          <a:xfrm>
            <a:off x="2928938" y="1350963"/>
            <a:ext cx="5757862" cy="2308324"/>
          </a:xfrm>
          <a:prstGeom prst="rect">
            <a:avLst/>
          </a:prstGeom>
          <a:noFill/>
          <a:ln>
            <a:noFill/>
          </a:ln>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r>
              <a:rPr lang="sr-Cyrl-CS" altLang="en-US" sz="2400" b="1" dirty="0">
                <a:solidFill>
                  <a:schemeClr val="tx1"/>
                </a:solidFill>
              </a:rPr>
              <a:t>“</a:t>
            </a:r>
            <a:r>
              <a:rPr lang="en-US" altLang="en-US" sz="2400" b="1" dirty="0">
                <a:solidFill>
                  <a:schemeClr val="tx1"/>
                </a:solidFill>
              </a:rPr>
              <a:t>The University of </a:t>
            </a:r>
            <a:r>
              <a:rPr lang="en-US" altLang="en-US" sz="2400" b="1" dirty="0" err="1">
                <a:solidFill>
                  <a:schemeClr val="tx1"/>
                </a:solidFill>
              </a:rPr>
              <a:t>Defence</a:t>
            </a:r>
            <a:r>
              <a:rPr lang="en-US" altLang="en-US" sz="2400" b="1" dirty="0">
                <a:solidFill>
                  <a:schemeClr val="tx1"/>
                </a:solidFill>
              </a:rPr>
              <a:t> is </a:t>
            </a:r>
            <a:r>
              <a:rPr lang="en-US" altLang="en-US" sz="2400" b="1" dirty="0" smtClean="0">
                <a:solidFill>
                  <a:schemeClr val="tx1"/>
                </a:solidFill>
              </a:rPr>
              <a:t>very young </a:t>
            </a:r>
            <a:r>
              <a:rPr lang="en-US" altLang="en-US" sz="2400" b="1" dirty="0">
                <a:solidFill>
                  <a:schemeClr val="tx1"/>
                </a:solidFill>
              </a:rPr>
              <a:t>state university</a:t>
            </a:r>
            <a:r>
              <a:rPr lang="sr-Cyrl-CS" altLang="en-US" sz="2400" b="1" dirty="0">
                <a:solidFill>
                  <a:schemeClr val="tx1"/>
                </a:solidFill>
              </a:rPr>
              <a:t>, </a:t>
            </a:r>
            <a:r>
              <a:rPr lang="en-US" altLang="en-US" sz="2400" b="1" dirty="0">
                <a:solidFill>
                  <a:schemeClr val="tx1"/>
                </a:solidFill>
              </a:rPr>
              <a:t>but it has two very significant higher education institutions of the Ministry of </a:t>
            </a:r>
            <a:r>
              <a:rPr lang="en-US" altLang="en-US" sz="2400" b="1" dirty="0" err="1">
                <a:solidFill>
                  <a:schemeClr val="tx1"/>
                </a:solidFill>
              </a:rPr>
              <a:t>Defence</a:t>
            </a:r>
            <a:r>
              <a:rPr lang="en-US" altLang="en-US" sz="2400" b="1" dirty="0">
                <a:solidFill>
                  <a:schemeClr val="tx1"/>
                </a:solidFill>
              </a:rPr>
              <a:t> and the Armed Forces of Serbia with a long tradition</a:t>
            </a:r>
            <a:r>
              <a:rPr lang="sr-Cyrl-CS" altLang="en-US" sz="2400" b="1" dirty="0">
                <a:solidFill>
                  <a:schemeClr val="tx1"/>
                </a:solidFill>
              </a:rPr>
              <a:t>”</a:t>
            </a:r>
          </a:p>
        </p:txBody>
      </p:sp>
      <p:sp>
        <p:nvSpPr>
          <p:cNvPr id="19" name="Text Placeholder 15"/>
          <p:cNvSpPr txBox="1">
            <a:spLocks/>
          </p:cNvSpPr>
          <p:nvPr/>
        </p:nvSpPr>
        <p:spPr>
          <a:xfrm>
            <a:off x="0" y="5500688"/>
            <a:ext cx="1928813" cy="428625"/>
          </a:xfrm>
          <a:prstGeom prst="rect">
            <a:avLst/>
          </a:prstGeom>
        </p:spPr>
        <p:txBody>
          <a:bodyPr/>
          <a:lstStyle/>
          <a:p>
            <a:pPr marL="342900" indent="-342900" eaLnBrk="0" hangingPunct="0">
              <a:spcBef>
                <a:spcPct val="20000"/>
              </a:spcBef>
              <a:buClr>
                <a:srgbClr val="283B48"/>
              </a:buClr>
              <a:buSzPct val="70000"/>
              <a:buFont typeface="Wingdings" pitchFamily="2" charset="2"/>
              <a:buChar char="Ø"/>
              <a:defRPr/>
            </a:pPr>
            <a:r>
              <a:rPr lang="en-US" i="1" kern="0" dirty="0">
                <a:solidFill>
                  <a:schemeClr val="bg1"/>
                </a:solidFill>
                <a:latin typeface="+mn-lt"/>
                <a:cs typeface="+mn-cs"/>
              </a:rPr>
              <a:t>.</a:t>
            </a:r>
            <a:endParaRPr lang="sr-Cyrl-CS" i="1" kern="0" dirty="0">
              <a:solidFill>
                <a:schemeClr val="bg1"/>
              </a:solidFill>
              <a:latin typeface="+mn-lt"/>
              <a:cs typeface="+mn-cs"/>
            </a:endParaRPr>
          </a:p>
        </p:txBody>
      </p:sp>
      <p:pic>
        <p:nvPicPr>
          <p:cNvPr id="30726" name="Picture 18" descr="F:\slike-uo\doktori-1jp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15063" y="3866549"/>
            <a:ext cx="2741158" cy="189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19" descr="F:\slike-uo\dan-uo-3jp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7848" y="1612900"/>
            <a:ext cx="2771090" cy="1993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8" name="Picture 20" descr="F:\slike-uo\dan-uo-4jpg.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1115" y="3835463"/>
            <a:ext cx="2737823" cy="1969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9" name="Picture 13" descr="F:\slike-uo\sporazum-1jpg.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28961" y="3868159"/>
            <a:ext cx="2863623" cy="19157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0" name="Picture 15" descr="Picture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Placeholder 15"/>
          <p:cNvSpPr txBox="1">
            <a:spLocks/>
          </p:cNvSpPr>
          <p:nvPr/>
        </p:nvSpPr>
        <p:spPr>
          <a:xfrm>
            <a:off x="1295400" y="1066800"/>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6700BF01-5ACD-4A91-8A13-60F3AED693A8}" type="slidenum">
              <a:rPr lang="en-US" altLang="en-US" sz="1000">
                <a:solidFill>
                  <a:srgbClr val="003091"/>
                </a:solidFill>
              </a:rPr>
              <a:pPr algn="r" eaLnBrk="1" hangingPunct="1"/>
              <a:t>3</a:t>
            </a:fld>
            <a:endParaRPr lang="en-US" altLang="en-US" sz="1000">
              <a:solidFill>
                <a:srgbClr val="003091"/>
              </a:solidFill>
            </a:endParaRPr>
          </a:p>
        </p:txBody>
      </p:sp>
      <p:pic>
        <p:nvPicPr>
          <p:cNvPr id="32771" name="Picture 8" descr="Komandiri_vodova_u_VA_19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2388" y="1641475"/>
            <a:ext cx="1266825" cy="86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2772" name="Group 38"/>
          <p:cNvGrpSpPr>
            <a:grpSpLocks/>
          </p:cNvGrpSpPr>
          <p:nvPr/>
        </p:nvGrpSpPr>
        <p:grpSpPr bwMode="auto">
          <a:xfrm>
            <a:off x="808038" y="1443038"/>
            <a:ext cx="6134100" cy="1801812"/>
            <a:chOff x="1033463" y="2090738"/>
            <a:chExt cx="6549420" cy="1801173"/>
          </a:xfrm>
        </p:grpSpPr>
        <p:pic>
          <p:nvPicPr>
            <p:cNvPr id="32783" name="Picture 7" descr="borenje_sabljo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44675" y="2923381"/>
              <a:ext cx="1358900"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4" name="Picture 6" descr="dvoriste_vojne_akademij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33463" y="2090738"/>
              <a:ext cx="1436687"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5" name="Picture 10" descr="u_kabinetu_vez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902892" y="2856861"/>
              <a:ext cx="1027113"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6" name="Picture 11" descr="ucionica"/>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80131" y="2947859"/>
              <a:ext cx="113347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7" name="Picture 29" descr="17927_001_zgrad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00848" y="2129473"/>
              <a:ext cx="1128712"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8" name="Picture 9" descr="19660_26_gazenje_07"/>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292246" y="2104709"/>
              <a:ext cx="12906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AutoShape 4"/>
          <p:cNvSpPr>
            <a:spLocks noChangeArrowheads="1"/>
          </p:cNvSpPr>
          <p:nvPr/>
        </p:nvSpPr>
        <p:spPr bwMode="auto">
          <a:xfrm rot="16200000" flipH="1">
            <a:off x="-747712" y="2309813"/>
            <a:ext cx="2324100" cy="590550"/>
          </a:xfrm>
          <a:prstGeom prst="roundRect">
            <a:avLst>
              <a:gd name="adj" fmla="val 16667"/>
            </a:avLst>
          </a:prstGeom>
          <a:solidFill>
            <a:srgbClr val="0070C0"/>
          </a:solidFill>
          <a:ln w="9525">
            <a:solidFill>
              <a:schemeClr val="bg2"/>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a:solidFill>
                  <a:schemeClr val="tx1"/>
                </a:solidFill>
                <a:effectLst>
                  <a:outerShdw blurRad="38100" dist="38100" dir="2700000" algn="tl">
                    <a:srgbClr val="000000"/>
                  </a:outerShdw>
                </a:effectLst>
              </a:rPr>
              <a:t>18</a:t>
            </a:r>
            <a:r>
              <a:rPr lang="en-US" altLang="en-US" sz="2000" b="1" baseline="30000">
                <a:solidFill>
                  <a:schemeClr val="tx1"/>
                </a:solidFill>
                <a:effectLst>
                  <a:outerShdw blurRad="38100" dist="38100" dir="2700000" algn="tl">
                    <a:srgbClr val="000000"/>
                  </a:outerShdw>
                </a:effectLst>
              </a:rPr>
              <a:t>th</a:t>
            </a:r>
            <a:r>
              <a:rPr lang="en-US" altLang="en-US" sz="2000" b="1">
                <a:solidFill>
                  <a:schemeClr val="tx1"/>
                </a:solidFill>
                <a:effectLst>
                  <a:outerShdw blurRad="38100" dist="38100" dir="2700000" algn="tl">
                    <a:srgbClr val="000000"/>
                  </a:outerShdw>
                </a:effectLst>
              </a:rPr>
              <a:t> March 1850 </a:t>
            </a:r>
            <a:endParaRPr lang="en-US" altLang="en-US" sz="2000">
              <a:solidFill>
                <a:schemeClr val="tx1"/>
              </a:solidFill>
              <a:effectLst>
                <a:outerShdw blurRad="38100" dist="38100" dir="2700000" algn="tl">
                  <a:srgbClr val="000000"/>
                </a:outerShdw>
              </a:effectLst>
            </a:endParaRPr>
          </a:p>
        </p:txBody>
      </p:sp>
      <p:grpSp>
        <p:nvGrpSpPr>
          <p:cNvPr id="32774" name="Group 25"/>
          <p:cNvGrpSpPr>
            <a:grpSpLocks/>
          </p:cNvGrpSpPr>
          <p:nvPr/>
        </p:nvGrpSpPr>
        <p:grpSpPr bwMode="auto">
          <a:xfrm>
            <a:off x="7104063" y="1562100"/>
            <a:ext cx="1914525" cy="1682750"/>
            <a:chOff x="631" y="999"/>
            <a:chExt cx="1431" cy="1628"/>
          </a:xfrm>
        </p:grpSpPr>
        <p:pic>
          <p:nvPicPr>
            <p:cNvPr id="32779" name="Picture 10" descr="img21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125" y="1396"/>
              <a:ext cx="737" cy="1063"/>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32780" name="Picture 11" descr="img21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85" y="1119"/>
              <a:ext cx="758" cy="1068"/>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53" name="Text Box 5"/>
            <p:cNvSpPr txBox="1">
              <a:spLocks noChangeArrowheads="1"/>
            </p:cNvSpPr>
            <p:nvPr/>
          </p:nvSpPr>
          <p:spPr bwMode="auto">
            <a:xfrm rot="20206568">
              <a:off x="781" y="1392"/>
              <a:ext cx="1232" cy="983"/>
            </a:xfrm>
            <a:prstGeom prst="rect">
              <a:avLst/>
            </a:prstGeom>
            <a:solidFill>
              <a:schemeClr val="accent1"/>
            </a:solidFill>
            <a:ln w="9525">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000">
                  <a:solidFill>
                    <a:srgbClr val="FF0000"/>
                  </a:solidFill>
                  <a:effectLst>
                    <a:outerShdw blurRad="38100" dist="38100" dir="2700000" algn="tl">
                      <a:srgbClr val="000000"/>
                    </a:outerShdw>
                  </a:effectLst>
                </a:rPr>
                <a:t>2</a:t>
              </a:r>
              <a:r>
                <a:rPr lang="sr-Cyrl-CS" altLang="en-US" sz="2000">
                  <a:solidFill>
                    <a:srgbClr val="FF0000"/>
                  </a:solidFill>
                  <a:effectLst>
                    <a:outerShdw blurRad="38100" dist="38100" dir="2700000" algn="tl">
                      <a:srgbClr val="000000"/>
                    </a:outerShdw>
                  </a:effectLst>
                </a:rPr>
                <a:t>4</a:t>
              </a:r>
              <a:r>
                <a:rPr lang="en-US" altLang="en-US" sz="2000" baseline="30000">
                  <a:solidFill>
                    <a:srgbClr val="FF0000"/>
                  </a:solidFill>
                  <a:effectLst>
                    <a:outerShdw blurRad="38100" dist="38100" dir="2700000" algn="tl">
                      <a:srgbClr val="000000"/>
                    </a:outerShdw>
                  </a:effectLst>
                </a:rPr>
                <a:t>th</a:t>
              </a:r>
              <a:r>
                <a:rPr lang="en-US" altLang="en-US" sz="2000">
                  <a:solidFill>
                    <a:srgbClr val="FF0000"/>
                  </a:solidFill>
                  <a:effectLst>
                    <a:outerShdw blurRad="38100" dist="38100" dir="2700000" algn="tl">
                      <a:srgbClr val="000000"/>
                    </a:outerShdw>
                  </a:effectLst>
                </a:rPr>
                <a:t> February  </a:t>
              </a:r>
              <a:r>
                <a:rPr lang="sr-Cyrl-CS" altLang="en-US" sz="2000">
                  <a:solidFill>
                    <a:srgbClr val="FF0000"/>
                  </a:solidFill>
                  <a:effectLst>
                    <a:outerShdw blurRad="38100" dist="38100" dir="2700000" algn="tl">
                      <a:srgbClr val="000000"/>
                    </a:outerShdw>
                  </a:effectLst>
                </a:rPr>
                <a:t>2011</a:t>
              </a:r>
              <a:r>
                <a:rPr lang="en-US" altLang="en-US" sz="2000">
                  <a:solidFill>
                    <a:srgbClr val="FF0000"/>
                  </a:solidFill>
                  <a:effectLst>
                    <a:outerShdw blurRad="38100" dist="38100" dir="2700000" algn="tl">
                      <a:srgbClr val="000000"/>
                    </a:outerShdw>
                  </a:effectLst>
                </a:rPr>
                <a:t> </a:t>
              </a:r>
              <a:endParaRPr lang="sr-Cyrl-CS" altLang="en-US" sz="2000">
                <a:solidFill>
                  <a:srgbClr val="FF0000"/>
                </a:solidFill>
                <a:effectLst>
                  <a:outerShdw blurRad="38100" dist="38100" dir="2700000" algn="tl">
                    <a:srgbClr val="000000"/>
                  </a:outerShdw>
                </a:effectLst>
              </a:endParaRPr>
            </a:p>
          </p:txBody>
        </p:sp>
        <p:sp>
          <p:nvSpPr>
            <p:cNvPr id="54" name="AutoShape 23"/>
            <p:cNvSpPr>
              <a:spLocks noChangeArrowheads="1"/>
            </p:cNvSpPr>
            <p:nvPr/>
          </p:nvSpPr>
          <p:spPr bwMode="auto">
            <a:xfrm>
              <a:off x="631" y="999"/>
              <a:ext cx="1431" cy="1628"/>
            </a:xfrm>
            <a:prstGeom prst="roundRect">
              <a:avLst>
                <a:gd name="adj" fmla="val 16667"/>
              </a:avLst>
            </a:prstGeom>
            <a:noFill/>
            <a:ln w="38100">
              <a:solidFill>
                <a:schemeClr val="accent1"/>
              </a:solidFill>
              <a:round/>
              <a:headEnd/>
              <a:tailEnd/>
            </a:ln>
          </p:spPr>
          <p:txBody>
            <a:bodyPr wrap="none" anchor="ctr"/>
            <a:lstStyle/>
            <a:p>
              <a:pPr>
                <a:defRPr/>
              </a:pPr>
              <a:endParaRPr lang="en-US">
                <a:solidFill>
                  <a:schemeClr val="tx1"/>
                </a:solidFill>
                <a:effectLst>
                  <a:outerShdw blurRad="38100" dist="38100" dir="2700000" algn="tl">
                    <a:srgbClr val="000000">
                      <a:alpha val="43137"/>
                    </a:srgbClr>
                  </a:outerShdw>
                </a:effectLst>
                <a:latin typeface="Arial" charset="0"/>
                <a:cs typeface="Arial" charset="0"/>
              </a:endParaRPr>
            </a:p>
          </p:txBody>
        </p:sp>
      </p:grpSp>
      <p:sp>
        <p:nvSpPr>
          <p:cNvPr id="30"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BACKGROUND</a:t>
            </a:r>
          </a:p>
        </p:txBody>
      </p:sp>
      <p:pic>
        <p:nvPicPr>
          <p:cNvPr id="32776" name="Picture 15" descr="Picture2"/>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7" name="Rectangle 2"/>
          <p:cNvSpPr>
            <a:spLocks noChangeArrowheads="1"/>
          </p:cNvSpPr>
          <p:nvPr/>
        </p:nvSpPr>
        <p:spPr bwMode="auto">
          <a:xfrm>
            <a:off x="720725" y="3217863"/>
            <a:ext cx="8364538" cy="283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just"/>
            <a:r>
              <a:rPr lang="en-US" altLang="en-US" sz="1650" dirty="0">
                <a:solidFill>
                  <a:schemeClr val="tx1"/>
                </a:solidFill>
                <a:latin typeface="Times New Roman" pitchFamily="18" charset="0"/>
                <a:ea typeface="SimSun" pitchFamily="2" charset="-122"/>
              </a:rPr>
              <a:t>The University of </a:t>
            </a:r>
            <a:r>
              <a:rPr lang="en-US" altLang="en-US" sz="1650" dirty="0" err="1">
                <a:solidFill>
                  <a:schemeClr val="tx1"/>
                </a:solidFill>
                <a:latin typeface="Times New Roman" pitchFamily="18" charset="0"/>
                <a:ea typeface="SimSun" pitchFamily="2" charset="-122"/>
              </a:rPr>
              <a:t>Defence</a:t>
            </a:r>
            <a:r>
              <a:rPr lang="en-US" altLang="en-US" sz="1650" dirty="0">
                <a:solidFill>
                  <a:schemeClr val="tx1"/>
                </a:solidFill>
                <a:latin typeface="Times New Roman" pitchFamily="18" charset="0"/>
                <a:ea typeface="SimSun" pitchFamily="2" charset="-122"/>
              </a:rPr>
              <a:t> has a long tradition that dates back to 18</a:t>
            </a:r>
            <a:r>
              <a:rPr lang="en-US" altLang="en-US" sz="1650" baseline="30000" dirty="0">
                <a:solidFill>
                  <a:schemeClr val="tx1"/>
                </a:solidFill>
                <a:latin typeface="Times New Roman" pitchFamily="18" charset="0"/>
                <a:ea typeface="SimSun" pitchFamily="2" charset="-122"/>
              </a:rPr>
              <a:t>th</a:t>
            </a:r>
            <a:r>
              <a:rPr lang="en-US" altLang="en-US" sz="1650" dirty="0">
                <a:solidFill>
                  <a:schemeClr val="tx1"/>
                </a:solidFill>
                <a:latin typeface="Times New Roman" pitchFamily="18" charset="0"/>
                <a:ea typeface="SimSun" pitchFamily="2" charset="-122"/>
              </a:rPr>
              <a:t> March 1850</a:t>
            </a:r>
            <a:r>
              <a:rPr lang="ru-RU" altLang="en-US" sz="1650" dirty="0">
                <a:solidFill>
                  <a:schemeClr val="tx1"/>
                </a:solidFill>
                <a:latin typeface="Times New Roman" pitchFamily="18" charset="0"/>
                <a:ea typeface="SimSun" pitchFamily="2" charset="-122"/>
              </a:rPr>
              <a:t>, </a:t>
            </a:r>
            <a:r>
              <a:rPr lang="en-US" altLang="en-US" sz="1650" dirty="0">
                <a:solidFill>
                  <a:schemeClr val="tx1"/>
                </a:solidFill>
                <a:latin typeface="Times New Roman" pitchFamily="18" charset="0"/>
                <a:ea typeface="SimSun" pitchFamily="2" charset="-122"/>
              </a:rPr>
              <a:t>when Prince </a:t>
            </a:r>
            <a:r>
              <a:rPr lang="en-US" altLang="en-US" sz="1650" dirty="0" err="1">
                <a:solidFill>
                  <a:schemeClr val="tx1"/>
                </a:solidFill>
                <a:latin typeface="Times New Roman" pitchFamily="18" charset="0"/>
                <a:ea typeface="SimSun" pitchFamily="2" charset="-122"/>
              </a:rPr>
              <a:t>Aleksandar</a:t>
            </a:r>
            <a:r>
              <a:rPr lang="en-US" altLang="en-US" sz="1650" dirty="0">
                <a:solidFill>
                  <a:schemeClr val="tx1"/>
                </a:solidFill>
                <a:latin typeface="Times New Roman" pitchFamily="18" charset="0"/>
                <a:ea typeface="SimSun" pitchFamily="2" charset="-122"/>
              </a:rPr>
              <a:t> </a:t>
            </a:r>
            <a:r>
              <a:rPr lang="sr-Latn-CS" altLang="en-US" sz="1650" dirty="0">
                <a:solidFill>
                  <a:schemeClr val="tx1"/>
                </a:solidFill>
                <a:latin typeface="Times New Roman" pitchFamily="18" charset="0"/>
                <a:ea typeface="SimSun" pitchFamily="2" charset="-122"/>
              </a:rPr>
              <a:t>Karađorđević approved the establishment of the first military</a:t>
            </a:r>
            <a:r>
              <a:rPr lang="en-GB" altLang="en-US" sz="1650" dirty="0">
                <a:solidFill>
                  <a:schemeClr val="tx1"/>
                </a:solidFill>
                <a:latin typeface="Times New Roman" pitchFamily="18" charset="0"/>
                <a:ea typeface="SimSun" pitchFamily="2" charset="-122"/>
              </a:rPr>
              <a:t> higher education institution in Serbia </a:t>
            </a:r>
            <a:r>
              <a:rPr lang="en-US" altLang="en-US" sz="1650" dirty="0">
                <a:solidFill>
                  <a:schemeClr val="tx1"/>
                </a:solidFill>
                <a:latin typeface="Times New Roman" pitchFamily="18" charset="0"/>
                <a:ea typeface="SimSun" pitchFamily="2" charset="-122"/>
              </a:rPr>
              <a:t>– </a:t>
            </a:r>
            <a:r>
              <a:rPr lang="en-GB" altLang="en-US" sz="1650" dirty="0">
                <a:solidFill>
                  <a:schemeClr val="tx1"/>
                </a:solidFill>
                <a:latin typeface="Times New Roman" pitchFamily="18" charset="0"/>
                <a:ea typeface="SimSun" pitchFamily="2" charset="-122"/>
              </a:rPr>
              <a:t>Artillery school</a:t>
            </a:r>
            <a:r>
              <a:rPr lang="en-US" altLang="en-US" sz="1650" dirty="0">
                <a:solidFill>
                  <a:schemeClr val="tx1"/>
                </a:solidFill>
                <a:latin typeface="Times New Roman" pitchFamily="18" charset="0"/>
                <a:ea typeface="SimSun" pitchFamily="2" charset="-122"/>
              </a:rPr>
              <a:t>. </a:t>
            </a:r>
          </a:p>
          <a:p>
            <a:pPr algn="just">
              <a:spcBef>
                <a:spcPts val="600"/>
              </a:spcBef>
            </a:pPr>
            <a:r>
              <a:rPr lang="en-US" altLang="en-US" sz="1650" dirty="0">
                <a:solidFill>
                  <a:schemeClr val="tx1"/>
                </a:solidFill>
                <a:latin typeface="Times New Roman" pitchFamily="18" charset="0"/>
                <a:ea typeface="SimSun" pitchFamily="2" charset="-122"/>
              </a:rPr>
              <a:t>After the international recognition of the Principality of Serbia as an independent and sovereign state, in 1880, the National Assembly adopted the Law on the Organization of the Military Academy. Since then, the Military Academy has been working continuously through continuous organizational and structural changes, with the exception of interruptions during the Balkan wars and the First and Second World War.   </a:t>
            </a:r>
          </a:p>
          <a:p>
            <a:pPr algn="just">
              <a:spcBef>
                <a:spcPts val="600"/>
              </a:spcBef>
            </a:pPr>
            <a:r>
              <a:rPr lang="en-US" altLang="en-US" sz="1650" dirty="0">
                <a:solidFill>
                  <a:schemeClr val="tx1"/>
                </a:solidFill>
                <a:latin typeface="Times New Roman" pitchFamily="18" charset="0"/>
                <a:ea typeface="SimSun" pitchFamily="2" charset="-122"/>
              </a:rPr>
              <a:t>The University of </a:t>
            </a:r>
            <a:r>
              <a:rPr lang="en-US" altLang="en-US" sz="1650" dirty="0" err="1">
                <a:solidFill>
                  <a:schemeClr val="tx1"/>
                </a:solidFill>
                <a:latin typeface="Times New Roman" pitchFamily="18" charset="0"/>
                <a:ea typeface="SimSun" pitchFamily="2" charset="-122"/>
              </a:rPr>
              <a:t>Defence</a:t>
            </a:r>
            <a:r>
              <a:rPr lang="en-US" altLang="en-US" sz="1650" dirty="0">
                <a:solidFill>
                  <a:schemeClr val="tx1"/>
                </a:solidFill>
                <a:latin typeface="Times New Roman" pitchFamily="18" charset="0"/>
                <a:ea typeface="SimSun" pitchFamily="2" charset="-122"/>
              </a:rPr>
              <a:t> was founded on February 24, 2011, and got its final structure through organizational and formation changes in October 2017. </a:t>
            </a:r>
          </a:p>
        </p:txBody>
      </p:sp>
      <p:sp>
        <p:nvSpPr>
          <p:cNvPr id="32778" name="Text Placeholder 15"/>
          <p:cNvSpPr txBox="1">
            <a:spLocks/>
          </p:cNvSpPr>
          <p:nvPr/>
        </p:nvSpPr>
        <p:spPr bwMode="auto">
          <a:xfrm>
            <a:off x="1295400" y="990600"/>
            <a:ext cx="22145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4818"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40C02643-9291-46F6-94C7-FAE02E314B15}" type="slidenum">
              <a:rPr lang="en-US" altLang="en-US" sz="1000">
                <a:solidFill>
                  <a:srgbClr val="F2F2F2"/>
                </a:solidFill>
                <a:latin typeface="ResavskaS"/>
              </a:rPr>
              <a:pPr algn="r" eaLnBrk="1" hangingPunct="1"/>
              <a:t>4</a:t>
            </a:fld>
            <a:endParaRPr lang="en-US" altLang="en-US" sz="1000">
              <a:solidFill>
                <a:srgbClr val="F2F2F2"/>
              </a:solidFill>
              <a:latin typeface="ResavskaS"/>
            </a:endParaRPr>
          </a:p>
        </p:txBody>
      </p:sp>
      <p:pic>
        <p:nvPicPr>
          <p:cNvPr id="34819"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6" name="AutoShape 8"/>
          <p:cNvSpPr>
            <a:spLocks noChangeArrowheads="1"/>
          </p:cNvSpPr>
          <p:nvPr/>
        </p:nvSpPr>
        <p:spPr bwMode="auto">
          <a:xfrm>
            <a:off x="52388" y="2054436"/>
            <a:ext cx="8991600" cy="3645725"/>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18900000" scaled="1"/>
          </a:gradFill>
          <a:ln w="9525">
            <a:solidFill>
              <a:schemeClr val="bg2"/>
            </a:solidFill>
            <a:round/>
            <a:headEnd/>
            <a:tailEnd/>
          </a:ln>
          <a:effectLst>
            <a:outerShdw dist="107763" dir="18900000" algn="ctr" rotWithShape="0">
              <a:schemeClr val="bg2">
                <a:alpha val="50000"/>
              </a:schemeClr>
            </a:outerShdw>
          </a:effectLst>
        </p:spPr>
        <p:txBody>
          <a:bodyPr wrap="none" anchor="ctr"/>
          <a:lstStyle/>
          <a:p>
            <a:pPr eaLnBrk="0" hangingPunct="0">
              <a:defRPr/>
            </a:pPr>
            <a:endParaRPr lang="en-US">
              <a:latin typeface="Arial" charset="0"/>
              <a:cs typeface="Arial" charset="0"/>
            </a:endParaRPr>
          </a:p>
        </p:txBody>
      </p:sp>
      <p:sp>
        <p:nvSpPr>
          <p:cNvPr id="14347" name="Rectangle 9"/>
          <p:cNvSpPr>
            <a:spLocks noChangeArrowheads="1"/>
          </p:cNvSpPr>
          <p:nvPr/>
        </p:nvSpPr>
        <p:spPr bwMode="auto">
          <a:xfrm>
            <a:off x="3302000" y="1390325"/>
            <a:ext cx="2670175" cy="468313"/>
          </a:xfrm>
          <a:prstGeom prst="rect">
            <a:avLst/>
          </a:prstGeom>
          <a:solidFill>
            <a:schemeClr val="accent1"/>
          </a:solidFill>
          <a:ln w="9525">
            <a:solidFill>
              <a:schemeClr val="bg2"/>
            </a:solidFill>
            <a:miter lim="800000"/>
            <a:headEnd/>
            <a:tailEnd/>
          </a:ln>
          <a:effectLst>
            <a:outerShdw dist="107763" dir="18900000" algn="ctr" rotWithShape="0">
              <a:schemeClr val="bg2">
                <a:alpha val="50000"/>
              </a:schemeClr>
            </a:outerShdw>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2000" b="1">
                <a:solidFill>
                  <a:schemeClr val="tx1"/>
                </a:solidFill>
                <a:effectLst>
                  <a:outerShdw blurRad="38100" dist="38100" dir="2700000" algn="tl">
                    <a:srgbClr val="000000"/>
                  </a:outerShdw>
                </a:effectLst>
                <a:latin typeface="Times New Roman" pitchFamily="18" charset="0"/>
                <a:cs typeface="Times New Roman" pitchFamily="18" charset="0"/>
              </a:rPr>
              <a:t>Minister of Defence</a:t>
            </a:r>
          </a:p>
        </p:txBody>
      </p:sp>
      <p:sp>
        <p:nvSpPr>
          <p:cNvPr id="2" name="Text Box 5"/>
          <p:cNvSpPr txBox="1">
            <a:spLocks noChangeArrowheads="1"/>
          </p:cNvSpPr>
          <p:nvPr/>
        </p:nvSpPr>
        <p:spPr bwMode="auto">
          <a:xfrm>
            <a:off x="1695450" y="2792675"/>
            <a:ext cx="1738313" cy="1031875"/>
          </a:xfrm>
          <a:prstGeom prst="rect">
            <a:avLst/>
          </a:prstGeom>
          <a:solidFill>
            <a:schemeClr val="accent1">
              <a:alpha val="24001"/>
            </a:schemeClr>
          </a:solidFill>
          <a:ln w="25400">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dirty="0">
                <a:solidFill>
                  <a:srgbClr val="FFFF00"/>
                </a:solidFill>
                <a:effectLst>
                  <a:outerShdw blurRad="38100" dist="38100" dir="2700000" algn="tl">
                    <a:srgbClr val="000000"/>
                  </a:outerShdw>
                </a:effectLst>
                <a:latin typeface="Times New Roman" pitchFamily="18" charset="0"/>
                <a:cs typeface="Times New Roman" pitchFamily="18" charset="0"/>
              </a:rPr>
              <a:t> </a:t>
            </a:r>
            <a:r>
              <a:rPr lang="en-US" altLang="en-US" sz="2000" b="1" dirty="0">
                <a:solidFill>
                  <a:schemeClr val="tx1"/>
                </a:solidFill>
                <a:effectLst>
                  <a:outerShdw blurRad="38100" dist="38100" dir="2700000" algn="tl">
                    <a:srgbClr val="000000"/>
                  </a:outerShdw>
                </a:effectLst>
                <a:latin typeface="Times New Roman" pitchFamily="18" charset="0"/>
                <a:cs typeface="Times New Roman" pitchFamily="18" charset="0"/>
              </a:rPr>
              <a:t>MMA Medical Faculty</a:t>
            </a:r>
            <a:endParaRPr lang="en-US" altLang="en-US" sz="2000" b="1" dirty="0">
              <a:solidFill>
                <a:schemeClr val="tx1"/>
              </a:solidFill>
              <a:effectLst>
                <a:outerShdw blurRad="38100" dist="38100" dir="2700000" algn="tl">
                  <a:srgbClr val="000000"/>
                </a:outerShdw>
              </a:effectLst>
            </a:endParaRPr>
          </a:p>
        </p:txBody>
      </p:sp>
      <p:sp>
        <p:nvSpPr>
          <p:cNvPr id="9243" name="Text Box 5"/>
          <p:cNvSpPr txBox="1">
            <a:spLocks noChangeArrowheads="1"/>
          </p:cNvSpPr>
          <p:nvPr/>
        </p:nvSpPr>
        <p:spPr bwMode="auto">
          <a:xfrm>
            <a:off x="144463" y="2956188"/>
            <a:ext cx="1435100" cy="727075"/>
          </a:xfrm>
          <a:prstGeom prst="rect">
            <a:avLst/>
          </a:prstGeom>
          <a:solidFill>
            <a:schemeClr val="accent1">
              <a:alpha val="27058"/>
            </a:schemeClr>
          </a:solidFill>
          <a:ln w="25400">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a:solidFill>
                  <a:schemeClr val="tx1"/>
                </a:solidFill>
                <a:effectLst>
                  <a:outerShdw blurRad="38100" dist="38100" dir="2700000" algn="tl">
                    <a:srgbClr val="000000"/>
                  </a:outerShdw>
                </a:effectLst>
                <a:latin typeface="Times New Roman" pitchFamily="18" charset="0"/>
                <a:cs typeface="Times New Roman" pitchFamily="18" charset="0"/>
              </a:rPr>
              <a:t>Military Academy</a:t>
            </a:r>
          </a:p>
        </p:txBody>
      </p:sp>
      <p:sp>
        <p:nvSpPr>
          <p:cNvPr id="9248" name="Text Box 5"/>
          <p:cNvSpPr txBox="1">
            <a:spLocks noChangeArrowheads="1"/>
          </p:cNvSpPr>
          <p:nvPr/>
        </p:nvSpPr>
        <p:spPr bwMode="auto">
          <a:xfrm>
            <a:off x="7153275" y="2795850"/>
            <a:ext cx="1828800" cy="1031875"/>
          </a:xfrm>
          <a:prstGeom prst="rect">
            <a:avLst/>
          </a:prstGeom>
          <a:solidFill>
            <a:schemeClr val="accent1">
              <a:alpha val="23921"/>
            </a:schemeClr>
          </a:solidFill>
          <a:ln w="25400">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000" b="1">
                <a:solidFill>
                  <a:schemeClr val="tx1"/>
                </a:solidFill>
                <a:effectLst>
                  <a:outerShdw blurRad="38100" dist="38100" dir="2700000" algn="tl">
                    <a:srgbClr val="000000"/>
                  </a:outerShdw>
                </a:effectLst>
                <a:latin typeface="Times New Roman" pitchFamily="18" charset="0"/>
                <a:cs typeface="Times New Roman" pitchFamily="18" charset="0"/>
              </a:rPr>
              <a:t>Strategic Research Institute</a:t>
            </a:r>
          </a:p>
        </p:txBody>
      </p:sp>
      <p:sp>
        <p:nvSpPr>
          <p:cNvPr id="9250" name="Text Box 5"/>
          <p:cNvSpPr txBox="1">
            <a:spLocks noChangeArrowheads="1"/>
          </p:cNvSpPr>
          <p:nvPr/>
        </p:nvSpPr>
        <p:spPr bwMode="auto">
          <a:xfrm>
            <a:off x="7627938" y="3888050"/>
            <a:ext cx="938212" cy="590550"/>
          </a:xfrm>
          <a:prstGeom prst="rect">
            <a:avLst/>
          </a:prstGeom>
          <a:solidFill>
            <a:schemeClr val="accent1">
              <a:alpha val="23921"/>
            </a:schemeClr>
          </a:solidFill>
          <a:ln w="9525">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Military Archive</a:t>
            </a:r>
          </a:p>
        </p:txBody>
      </p:sp>
      <p:sp>
        <p:nvSpPr>
          <p:cNvPr id="43" name="Text Box 5"/>
          <p:cNvSpPr txBox="1">
            <a:spLocks noChangeArrowheads="1"/>
          </p:cNvSpPr>
          <p:nvPr/>
        </p:nvSpPr>
        <p:spPr bwMode="auto">
          <a:xfrm>
            <a:off x="5268913" y="2794263"/>
            <a:ext cx="1776412" cy="1031875"/>
          </a:xfrm>
          <a:prstGeom prst="rect">
            <a:avLst/>
          </a:prstGeom>
          <a:solidFill>
            <a:schemeClr val="accent1">
              <a:alpha val="23921"/>
            </a:schemeClr>
          </a:solidFill>
          <a:ln w="25400">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a:solidFill>
                  <a:schemeClr val="tx1"/>
                </a:solidFill>
                <a:effectLst>
                  <a:outerShdw blurRad="38100" dist="38100" dir="2700000" algn="tl">
                    <a:srgbClr val="000000"/>
                  </a:outerShdw>
                </a:effectLst>
                <a:latin typeface="Times New Roman" pitchFamily="18" charset="0"/>
                <a:cs typeface="Times New Roman" pitchFamily="18" charset="0"/>
              </a:rPr>
              <a:t>Institute of Scientific Information</a:t>
            </a:r>
          </a:p>
        </p:txBody>
      </p:sp>
      <p:sp>
        <p:nvSpPr>
          <p:cNvPr id="67" name="Text Box 5"/>
          <p:cNvSpPr txBox="1">
            <a:spLocks noChangeArrowheads="1"/>
          </p:cNvSpPr>
          <p:nvPr/>
        </p:nvSpPr>
        <p:spPr bwMode="auto">
          <a:xfrm>
            <a:off x="3565525" y="2795850"/>
            <a:ext cx="1592263" cy="1031875"/>
          </a:xfrm>
          <a:prstGeom prst="rect">
            <a:avLst/>
          </a:prstGeom>
          <a:solidFill>
            <a:schemeClr val="accent1">
              <a:alpha val="24001"/>
            </a:schemeClr>
          </a:solidFill>
          <a:ln w="25400">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dirty="0">
                <a:solidFill>
                  <a:schemeClr val="tx1"/>
                </a:solidFill>
                <a:effectLst>
                  <a:outerShdw blurRad="38100" dist="38100" dir="2700000" algn="tl">
                    <a:srgbClr val="000000"/>
                  </a:outerShdw>
                </a:effectLst>
                <a:latin typeface="Times New Roman" pitchFamily="18" charset="0"/>
                <a:cs typeface="Times New Roman" pitchFamily="18" charset="0"/>
              </a:rPr>
              <a:t>National </a:t>
            </a:r>
            <a:r>
              <a:rPr lang="en-US" altLang="en-US" sz="2000" b="1" dirty="0" err="1">
                <a:solidFill>
                  <a:schemeClr val="tx1"/>
                </a:solidFill>
                <a:effectLst>
                  <a:outerShdw blurRad="38100" dist="38100" dir="2700000" algn="tl">
                    <a:srgbClr val="000000"/>
                  </a:outerShdw>
                </a:effectLst>
                <a:latin typeface="Times New Roman" pitchFamily="18" charset="0"/>
                <a:cs typeface="Times New Roman" pitchFamily="18" charset="0"/>
              </a:rPr>
              <a:t>Defence</a:t>
            </a:r>
            <a:r>
              <a:rPr lang="en-US" altLang="en-US" sz="2000" b="1" dirty="0">
                <a:solidFill>
                  <a:schemeClr val="tx1"/>
                </a:solidFill>
                <a:effectLst>
                  <a:outerShdw blurRad="38100" dist="38100" dir="2700000" algn="tl">
                    <a:srgbClr val="000000"/>
                  </a:outerShdw>
                </a:effectLst>
                <a:latin typeface="Times New Roman" pitchFamily="18" charset="0"/>
                <a:cs typeface="Times New Roman" pitchFamily="18" charset="0"/>
              </a:rPr>
              <a:t> School</a:t>
            </a:r>
          </a:p>
        </p:txBody>
      </p:sp>
      <p:sp>
        <p:nvSpPr>
          <p:cNvPr id="81" name="Text Box 5"/>
          <p:cNvSpPr txBox="1">
            <a:spLocks noChangeArrowheads="1"/>
          </p:cNvSpPr>
          <p:nvPr/>
        </p:nvSpPr>
        <p:spPr bwMode="auto">
          <a:xfrm>
            <a:off x="191294" y="4607181"/>
            <a:ext cx="1221581" cy="835025"/>
          </a:xfrm>
          <a:prstGeom prst="rect">
            <a:avLst/>
          </a:prstGeom>
          <a:solidFill>
            <a:schemeClr val="accent1">
              <a:alpha val="23921"/>
            </a:schemeClr>
          </a:solidFill>
          <a:ln w="9525">
            <a:solidFill>
              <a:schemeClr val="bg2"/>
            </a:solidFill>
            <a:miter lim="800000"/>
            <a:headEnd/>
            <a:tailEnd/>
          </a:ln>
        </p:spPr>
        <p:txBody>
          <a:bodyPr wrap="square">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Military Vocational School</a:t>
            </a:r>
          </a:p>
        </p:txBody>
      </p:sp>
      <p:sp>
        <p:nvSpPr>
          <p:cNvPr id="82" name="Text Box 5"/>
          <p:cNvSpPr txBox="1">
            <a:spLocks noChangeArrowheads="1"/>
          </p:cNvSpPr>
          <p:nvPr/>
        </p:nvSpPr>
        <p:spPr bwMode="auto">
          <a:xfrm>
            <a:off x="227013" y="3734898"/>
            <a:ext cx="1185862" cy="835025"/>
          </a:xfrm>
          <a:prstGeom prst="rect">
            <a:avLst/>
          </a:prstGeom>
          <a:solidFill>
            <a:schemeClr val="accent1">
              <a:alpha val="24001"/>
            </a:schemeClr>
          </a:solidFill>
          <a:ln w="9525">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 Military High School</a:t>
            </a:r>
            <a:endParaRPr lang="en-US" altLang="en-US" sz="1600" b="1" dirty="0">
              <a:solidFill>
                <a:schemeClr val="tx1"/>
              </a:solidFill>
              <a:effectLst>
                <a:outerShdw blurRad="38100" dist="38100" dir="2700000" algn="tl">
                  <a:srgbClr val="000000"/>
                </a:outerShdw>
              </a:effectLst>
            </a:endParaRPr>
          </a:p>
        </p:txBody>
      </p:sp>
      <p:sp>
        <p:nvSpPr>
          <p:cNvPr id="39" name="Text Box 5"/>
          <p:cNvSpPr txBox="1">
            <a:spLocks noChangeArrowheads="1"/>
          </p:cNvSpPr>
          <p:nvPr/>
        </p:nvSpPr>
        <p:spPr bwMode="auto">
          <a:xfrm>
            <a:off x="5254625" y="3891225"/>
            <a:ext cx="1827213" cy="1568450"/>
          </a:xfrm>
          <a:prstGeom prst="rect">
            <a:avLst/>
          </a:prstGeom>
          <a:solidFill>
            <a:schemeClr val="accent1">
              <a:alpha val="23921"/>
            </a:schemeClr>
          </a:solidFill>
          <a:ln w="9525">
            <a:solidFill>
              <a:schemeClr val="bg2"/>
            </a:solidFill>
            <a:miter lim="800000"/>
            <a:headEnd/>
            <a:tailEnd/>
          </a:ln>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r>
              <a:rPr lang="sr-Cyrl-C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a:t>
            </a:r>
            <a:r>
              <a:rPr lang="en-GB"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Military A</a:t>
            </a:r>
            <a:r>
              <a:rPr lang="en-US" altLang="en-US" sz="1600" b="1" dirty="0" err="1">
                <a:solidFill>
                  <a:schemeClr val="tx1"/>
                </a:solidFill>
                <a:effectLst>
                  <a:outerShdw blurRad="38100" dist="38100" dir="2700000" algn="tl">
                    <a:srgbClr val="000000"/>
                  </a:outerShdw>
                </a:effectLst>
                <a:latin typeface="Times New Roman" pitchFamily="18" charset="0"/>
                <a:cs typeface="Times New Roman" pitchFamily="18" charset="0"/>
              </a:rPr>
              <a:t>ct</a:t>
            </a:r>
            <a:endParaRPr lang="sr-Cyrl-C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eaLnBrk="1" hangingPunct="1"/>
            <a:r>
              <a:rPr lang="sr-Cyrl-C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a:t>
            </a:r>
            <a:r>
              <a:rPr lang="en-GB"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Military Technical Courier</a:t>
            </a:r>
            <a:endParaRPr lang="sr-Cyrl-C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endParaRPr>
          </a:p>
          <a:p>
            <a:pPr eaLnBrk="1" hangingPunct="1"/>
            <a:r>
              <a:rPr lang="en-U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-New Courier</a:t>
            </a:r>
          </a:p>
          <a:p>
            <a:pPr eaLnBrk="1" hangingPunct="1"/>
            <a:r>
              <a:rPr lang="en-US" altLang="en-US" sz="1600" b="1" dirty="0">
                <a:solidFill>
                  <a:schemeClr val="tx1"/>
                </a:solidFill>
                <a:effectLst>
                  <a:outerShdw blurRad="38100" dist="38100" dir="2700000" algn="tl">
                    <a:srgbClr val="000000"/>
                  </a:outerShdw>
                </a:effectLst>
                <a:latin typeface="Times New Roman" pitchFamily="18" charset="0"/>
                <a:cs typeface="Times New Roman" pitchFamily="18" charset="0"/>
              </a:rPr>
              <a:t>-Military Medical  Review</a:t>
            </a:r>
          </a:p>
        </p:txBody>
      </p:sp>
      <p:sp>
        <p:nvSpPr>
          <p:cNvPr id="34831" name="Text Placeholder 15"/>
          <p:cNvSpPr txBox="1">
            <a:spLocks/>
          </p:cNvSpPr>
          <p:nvPr/>
        </p:nvSpPr>
        <p:spPr bwMode="auto">
          <a:xfrm>
            <a:off x="1295400" y="990600"/>
            <a:ext cx="22145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35"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ORGANIZATION</a:t>
            </a:r>
          </a:p>
        </p:txBody>
      </p:sp>
      <p:sp>
        <p:nvSpPr>
          <p:cNvPr id="18" name="Rectangle 9"/>
          <p:cNvSpPr>
            <a:spLocks noChangeArrowheads="1"/>
          </p:cNvSpPr>
          <p:nvPr/>
        </p:nvSpPr>
        <p:spPr bwMode="auto">
          <a:xfrm>
            <a:off x="3621975" y="2160225"/>
            <a:ext cx="1995055" cy="468313"/>
          </a:xfrm>
          <a:prstGeom prst="rect">
            <a:avLst/>
          </a:prstGeom>
          <a:solidFill>
            <a:schemeClr val="accent1"/>
          </a:solidFill>
          <a:ln w="25400">
            <a:solidFill>
              <a:schemeClr val="bg2"/>
            </a:solidFill>
            <a:miter lim="800000"/>
            <a:headEnd/>
            <a:tailEnd/>
          </a:ln>
          <a:effectLst>
            <a:outerShdw dist="107763" dir="18900000" algn="ctr" rotWithShape="0">
              <a:schemeClr val="bg2">
                <a:alpha val="0"/>
              </a:schemeClr>
            </a:outerShdw>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2000" b="1" dirty="0" smtClean="0">
                <a:solidFill>
                  <a:schemeClr val="tx1"/>
                </a:solidFill>
                <a:effectLst>
                  <a:outerShdw blurRad="38100" dist="38100" dir="2700000" algn="tl">
                    <a:srgbClr val="000000"/>
                  </a:outerShdw>
                </a:effectLst>
                <a:latin typeface="Times New Roman" pitchFamily="18" charset="0"/>
                <a:cs typeface="Times New Roman" pitchFamily="18" charset="0"/>
              </a:rPr>
              <a:t>Rector</a:t>
            </a:r>
            <a:endParaRPr lang="en-US" altLang="en-US" sz="2000" b="1" dirty="0">
              <a:solidFill>
                <a:schemeClr val="tx1"/>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6866"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3BF3071F-11DE-4181-8352-5F7357BD2868}" type="slidenum">
              <a:rPr lang="en-US" altLang="en-US" sz="1000">
                <a:solidFill>
                  <a:srgbClr val="F2F2F2"/>
                </a:solidFill>
                <a:latin typeface="ResavskaS"/>
              </a:rPr>
              <a:pPr algn="r" eaLnBrk="1" hangingPunct="1"/>
              <a:t>5</a:t>
            </a:fld>
            <a:endParaRPr lang="en-US" altLang="en-US" sz="1000">
              <a:solidFill>
                <a:srgbClr val="F2F2F2"/>
              </a:solidFill>
              <a:latin typeface="ResavskaS"/>
            </a:endParaRPr>
          </a:p>
        </p:txBody>
      </p:sp>
      <p:pic>
        <p:nvPicPr>
          <p:cNvPr id="36867"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AutoShape 8"/>
          <p:cNvSpPr>
            <a:spLocks noChangeArrowheads="1"/>
          </p:cNvSpPr>
          <p:nvPr/>
        </p:nvSpPr>
        <p:spPr bwMode="auto">
          <a:xfrm>
            <a:off x="3817938" y="2984500"/>
            <a:ext cx="1598612" cy="658813"/>
          </a:xfrm>
          <a:prstGeom prst="flowChartAlternateProcess">
            <a:avLst/>
          </a:prstGeom>
          <a:gradFill rotWithShape="1">
            <a:gsLst>
              <a:gs pos="0">
                <a:srgbClr val="5B706F"/>
              </a:gs>
              <a:gs pos="50000">
                <a:srgbClr val="C5F1F0"/>
              </a:gs>
              <a:gs pos="100000">
                <a:srgbClr val="5B706F"/>
              </a:gs>
            </a:gsLst>
            <a:lin ang="5400000" scaled="1"/>
          </a:gra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400" b="1"/>
              <a:t>Rector</a:t>
            </a:r>
          </a:p>
        </p:txBody>
      </p:sp>
      <p:grpSp>
        <p:nvGrpSpPr>
          <p:cNvPr id="36869" name="Group 25"/>
          <p:cNvGrpSpPr>
            <a:grpSpLocks/>
          </p:cNvGrpSpPr>
          <p:nvPr/>
        </p:nvGrpSpPr>
        <p:grpSpPr bwMode="auto">
          <a:xfrm>
            <a:off x="3578225" y="1912938"/>
            <a:ext cx="2170113" cy="908050"/>
            <a:chOff x="2251" y="1092"/>
            <a:chExt cx="1110" cy="398"/>
          </a:xfrm>
        </p:grpSpPr>
        <p:sp>
          <p:nvSpPr>
            <p:cNvPr id="134151" name="AutoShape 7"/>
            <p:cNvSpPr>
              <a:spLocks noChangeArrowheads="1"/>
            </p:cNvSpPr>
            <p:nvPr/>
          </p:nvSpPr>
          <p:spPr bwMode="auto">
            <a:xfrm>
              <a:off x="2251" y="1101"/>
              <a:ext cx="1050" cy="389"/>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bg2"/>
              </a:solidFill>
              <a:miter lim="800000"/>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2400" b="1"/>
                <a:t>Council</a:t>
              </a:r>
            </a:p>
          </p:txBody>
        </p:sp>
        <p:sp>
          <p:nvSpPr>
            <p:cNvPr id="36892" name="Text Box 14"/>
            <p:cNvSpPr txBox="1">
              <a:spLocks noChangeArrowheads="1"/>
            </p:cNvSpPr>
            <p:nvPr/>
          </p:nvSpPr>
          <p:spPr bwMode="auto">
            <a:xfrm>
              <a:off x="2971" y="1092"/>
              <a:ext cx="390" cy="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sr-Cyrl-CS" altLang="en-US" b="1"/>
                <a:t>17</a:t>
              </a:r>
              <a:endParaRPr lang="en-US" altLang="en-US" b="1"/>
            </a:p>
          </p:txBody>
        </p:sp>
      </p:grpSp>
      <p:grpSp>
        <p:nvGrpSpPr>
          <p:cNvPr id="36870" name="Group 24"/>
          <p:cNvGrpSpPr>
            <a:grpSpLocks/>
          </p:cNvGrpSpPr>
          <p:nvPr/>
        </p:nvGrpSpPr>
        <p:grpSpPr bwMode="auto">
          <a:xfrm>
            <a:off x="3836988" y="3867150"/>
            <a:ext cx="1695450" cy="676275"/>
            <a:chOff x="2268" y="2212"/>
            <a:chExt cx="1068" cy="426"/>
          </a:xfrm>
        </p:grpSpPr>
        <p:sp>
          <p:nvSpPr>
            <p:cNvPr id="2" name="AutoShape 9"/>
            <p:cNvSpPr>
              <a:spLocks noChangeArrowheads="1"/>
            </p:cNvSpPr>
            <p:nvPr/>
          </p:nvSpPr>
          <p:spPr bwMode="auto">
            <a:xfrm>
              <a:off x="2268" y="2214"/>
              <a:ext cx="1016" cy="424"/>
            </a:xfrm>
            <a:prstGeom prst="flowChartAlternateProcess">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bg2"/>
              </a:solidFill>
              <a:miter lim="800000"/>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2400" b="1"/>
                <a:t>Senate</a:t>
              </a:r>
            </a:p>
          </p:txBody>
        </p:sp>
        <p:sp>
          <p:nvSpPr>
            <p:cNvPr id="36890" name="Text Box 15"/>
            <p:cNvSpPr txBox="1">
              <a:spLocks noChangeArrowheads="1"/>
            </p:cNvSpPr>
            <p:nvPr/>
          </p:nvSpPr>
          <p:spPr bwMode="auto">
            <a:xfrm>
              <a:off x="2946" y="2212"/>
              <a:ext cx="39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b="1" dirty="0" smtClean="0"/>
                <a:t> </a:t>
              </a:r>
              <a:r>
                <a:rPr lang="sr-Cyrl-CS" altLang="en-US" b="1" dirty="0" smtClean="0"/>
                <a:t>13</a:t>
              </a:r>
              <a:endParaRPr lang="en-US" altLang="en-US" b="1" dirty="0"/>
            </a:p>
          </p:txBody>
        </p:sp>
      </p:grpSp>
      <p:grpSp>
        <p:nvGrpSpPr>
          <p:cNvPr id="36871" name="Group 29"/>
          <p:cNvGrpSpPr>
            <a:grpSpLocks/>
          </p:cNvGrpSpPr>
          <p:nvPr/>
        </p:nvGrpSpPr>
        <p:grpSpPr bwMode="auto">
          <a:xfrm>
            <a:off x="471488" y="3603905"/>
            <a:ext cx="3171825" cy="1928813"/>
            <a:chOff x="334" y="2282"/>
            <a:chExt cx="1998" cy="1215"/>
          </a:xfrm>
        </p:grpSpPr>
        <p:grpSp>
          <p:nvGrpSpPr>
            <p:cNvPr id="36882" name="Group 31"/>
            <p:cNvGrpSpPr>
              <a:grpSpLocks/>
            </p:cNvGrpSpPr>
            <p:nvPr/>
          </p:nvGrpSpPr>
          <p:grpSpPr bwMode="auto">
            <a:xfrm>
              <a:off x="334" y="2282"/>
              <a:ext cx="1803" cy="505"/>
              <a:chOff x="1029" y="2609"/>
              <a:chExt cx="1143" cy="505"/>
            </a:xfrm>
          </p:grpSpPr>
          <p:sp>
            <p:nvSpPr>
              <p:cNvPr id="36887" name="AutoShape 12"/>
              <p:cNvSpPr>
                <a:spLocks noChangeArrowheads="1"/>
              </p:cNvSpPr>
              <p:nvPr/>
            </p:nvSpPr>
            <p:spPr bwMode="auto">
              <a:xfrm>
                <a:off x="1029" y="2631"/>
                <a:ext cx="1050" cy="483"/>
              </a:xfrm>
              <a:prstGeom prst="flowChartAlternateProcess">
                <a:avLst/>
              </a:prstGeom>
              <a:gradFill rotWithShape="1">
                <a:gsLst>
                  <a:gs pos="0">
                    <a:srgbClr val="DDEBCF"/>
                  </a:gs>
                  <a:gs pos="50000">
                    <a:srgbClr val="9CB86E"/>
                  </a:gs>
                  <a:gs pos="100000">
                    <a:srgbClr val="156B13"/>
                  </a:gs>
                </a:gsLst>
                <a:lin ang="16200000"/>
              </a:gra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300" b="1" dirty="0"/>
                  <a:t>Council of </a:t>
                </a:r>
              </a:p>
              <a:p>
                <a:pPr algn="ctr" eaLnBrk="1" hangingPunct="1"/>
                <a:r>
                  <a:rPr lang="en-US" altLang="en-US" sz="1300" b="1" dirty="0"/>
                  <a:t>Social Sciences and Humanities</a:t>
                </a:r>
              </a:p>
              <a:p>
                <a:pPr algn="ctr" eaLnBrk="1" hangingPunct="1"/>
                <a:endParaRPr lang="en-US" altLang="en-US" sz="1400" b="1" dirty="0"/>
              </a:p>
            </p:txBody>
          </p:sp>
          <p:sp>
            <p:nvSpPr>
              <p:cNvPr id="36888" name="Text Box 16"/>
              <p:cNvSpPr txBox="1">
                <a:spLocks noChangeArrowheads="1"/>
              </p:cNvSpPr>
              <p:nvPr/>
            </p:nvSpPr>
            <p:spPr bwMode="auto">
              <a:xfrm>
                <a:off x="1782" y="2609"/>
                <a:ext cx="39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sr-Cyrl-CS" altLang="en-US" b="1"/>
                  <a:t>   7</a:t>
                </a:r>
                <a:endParaRPr lang="en-US" altLang="en-US" b="1"/>
              </a:p>
            </p:txBody>
          </p:sp>
        </p:grpSp>
        <p:sp>
          <p:nvSpPr>
            <p:cNvPr id="36883" name="AutoShape 19"/>
            <p:cNvSpPr>
              <a:spLocks noChangeArrowheads="1"/>
            </p:cNvSpPr>
            <p:nvPr/>
          </p:nvSpPr>
          <p:spPr bwMode="auto">
            <a:xfrm>
              <a:off x="490" y="2621"/>
              <a:ext cx="1563" cy="483"/>
            </a:xfrm>
            <a:prstGeom prst="flowChartAlternateProcess">
              <a:avLst/>
            </a:prstGeom>
            <a:gradFill rotWithShape="1">
              <a:gsLst>
                <a:gs pos="0">
                  <a:srgbClr val="007676"/>
                </a:gs>
                <a:gs pos="50000">
                  <a:srgbClr val="00FFFF"/>
                </a:gs>
                <a:gs pos="100000">
                  <a:srgbClr val="007676"/>
                </a:gs>
              </a:gsLst>
              <a:lin ang="5400000" scaled="1"/>
            </a:gra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300" b="1" dirty="0"/>
                <a:t>Council of </a:t>
              </a:r>
            </a:p>
            <a:p>
              <a:pPr algn="ctr" eaLnBrk="1" hangingPunct="1"/>
              <a:r>
                <a:rPr lang="en-US" altLang="en-US" sz="1300" b="1" dirty="0"/>
                <a:t>Engineering and Technology</a:t>
              </a:r>
            </a:p>
          </p:txBody>
        </p:sp>
        <p:sp>
          <p:nvSpPr>
            <p:cNvPr id="36884" name="Text Box 20"/>
            <p:cNvSpPr txBox="1">
              <a:spLocks noChangeArrowheads="1"/>
            </p:cNvSpPr>
            <p:nvPr/>
          </p:nvSpPr>
          <p:spPr bwMode="auto">
            <a:xfrm>
              <a:off x="1782" y="2621"/>
              <a:ext cx="3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b="1"/>
                <a:t>5</a:t>
              </a:r>
            </a:p>
          </p:txBody>
        </p:sp>
        <p:sp>
          <p:nvSpPr>
            <p:cNvPr id="36885" name="AutoShape 22"/>
            <p:cNvSpPr>
              <a:spLocks noChangeArrowheads="1"/>
            </p:cNvSpPr>
            <p:nvPr/>
          </p:nvSpPr>
          <p:spPr bwMode="auto">
            <a:xfrm>
              <a:off x="705" y="3014"/>
              <a:ext cx="1537" cy="483"/>
            </a:xfrm>
            <a:prstGeom prst="flowChartAlternateProcess">
              <a:avLst/>
            </a:prstGeom>
            <a:solidFill>
              <a:srgbClr val="C00000"/>
            </a:soli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300" b="1" dirty="0"/>
                <a:t>Council of Medical</a:t>
              </a:r>
            </a:p>
            <a:p>
              <a:pPr algn="ctr" eaLnBrk="1" hangingPunct="1"/>
              <a:r>
                <a:rPr lang="en-US" altLang="en-US" sz="1300" b="1" dirty="0"/>
                <a:t>Sciences</a:t>
              </a:r>
            </a:p>
          </p:txBody>
        </p:sp>
        <p:sp>
          <p:nvSpPr>
            <p:cNvPr id="36886" name="Text Box 23"/>
            <p:cNvSpPr txBox="1">
              <a:spLocks noChangeArrowheads="1"/>
            </p:cNvSpPr>
            <p:nvPr/>
          </p:nvSpPr>
          <p:spPr bwMode="auto">
            <a:xfrm>
              <a:off x="1942" y="2995"/>
              <a:ext cx="39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b="1" dirty="0"/>
                <a:t>5</a:t>
              </a:r>
            </a:p>
          </p:txBody>
        </p:sp>
      </p:grpSp>
      <p:grpSp>
        <p:nvGrpSpPr>
          <p:cNvPr id="36873" name="Group 25"/>
          <p:cNvGrpSpPr>
            <a:grpSpLocks/>
          </p:cNvGrpSpPr>
          <p:nvPr/>
        </p:nvGrpSpPr>
        <p:grpSpPr bwMode="auto">
          <a:xfrm>
            <a:off x="5876925" y="3508375"/>
            <a:ext cx="1811338" cy="896938"/>
            <a:chOff x="3935" y="1927"/>
            <a:chExt cx="1141" cy="565"/>
          </a:xfrm>
        </p:grpSpPr>
        <p:sp>
          <p:nvSpPr>
            <p:cNvPr id="3" name="AutoShape 9"/>
            <p:cNvSpPr>
              <a:spLocks noChangeArrowheads="1"/>
            </p:cNvSpPr>
            <p:nvPr/>
          </p:nvSpPr>
          <p:spPr bwMode="auto">
            <a:xfrm>
              <a:off x="3935" y="1941"/>
              <a:ext cx="1098" cy="551"/>
            </a:xfrm>
            <a:prstGeom prst="flowChartAlternateProcess">
              <a:avLst/>
            </a:prstGeom>
            <a:gradFill rotWithShape="1">
              <a:gsLst>
                <a:gs pos="0">
                  <a:srgbClr val="C1D0FF">
                    <a:gamma/>
                    <a:shade val="46275"/>
                    <a:invGamma/>
                  </a:srgbClr>
                </a:gs>
                <a:gs pos="50000">
                  <a:srgbClr val="C1D0FF">
                    <a:alpha val="59000"/>
                  </a:srgbClr>
                </a:gs>
                <a:gs pos="100000">
                  <a:srgbClr val="C1D0FF">
                    <a:gamma/>
                    <a:shade val="46275"/>
                    <a:invGamma/>
                  </a:srgbClr>
                </a:gs>
              </a:gsLst>
              <a:lin ang="5400000" scaled="1"/>
            </a:gra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1400" b="1"/>
                <a:t>Quality </a:t>
              </a:r>
            </a:p>
            <a:p>
              <a:pPr algn="ctr"/>
              <a:r>
                <a:rPr lang="en-US" altLang="en-US" sz="1400" b="1"/>
                <a:t>Assurance </a:t>
              </a:r>
            </a:p>
            <a:p>
              <a:pPr algn="ctr"/>
              <a:r>
                <a:rPr lang="en-US" altLang="en-US" sz="1400" b="1"/>
                <a:t>Commission</a:t>
              </a:r>
            </a:p>
          </p:txBody>
        </p:sp>
        <p:sp>
          <p:nvSpPr>
            <p:cNvPr id="36881" name="Text Box 15"/>
            <p:cNvSpPr txBox="1">
              <a:spLocks noChangeArrowheads="1"/>
            </p:cNvSpPr>
            <p:nvPr/>
          </p:nvSpPr>
          <p:spPr bwMode="auto">
            <a:xfrm>
              <a:off x="4686" y="1927"/>
              <a:ext cx="39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b="1"/>
                <a:t>9</a:t>
              </a:r>
            </a:p>
          </p:txBody>
        </p:sp>
      </p:grpSp>
      <p:sp>
        <p:nvSpPr>
          <p:cNvPr id="36874" name="Rectangle 27"/>
          <p:cNvSpPr>
            <a:spLocks noChangeArrowheads="1"/>
          </p:cNvSpPr>
          <p:nvPr/>
        </p:nvSpPr>
        <p:spPr bwMode="auto">
          <a:xfrm>
            <a:off x="5586413" y="2066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sz="2000" b="1"/>
          </a:p>
        </p:txBody>
      </p:sp>
      <p:sp>
        <p:nvSpPr>
          <p:cNvPr id="36875" name="Rectangle 28"/>
          <p:cNvSpPr>
            <a:spLocks noChangeArrowheads="1"/>
          </p:cNvSpPr>
          <p:nvPr/>
        </p:nvSpPr>
        <p:spPr bwMode="auto">
          <a:xfrm>
            <a:off x="5738813" y="22193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endParaRPr lang="en-US" altLang="en-US" sz="2000" b="1"/>
          </a:p>
        </p:txBody>
      </p:sp>
      <p:sp>
        <p:nvSpPr>
          <p:cNvPr id="30"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
        <p:nvSpPr>
          <p:cNvPr id="31"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dirty="0">
                <a:solidFill>
                  <a:schemeClr val="tx1"/>
                </a:solidFill>
                <a:effectLst>
                  <a:outerShdw blurRad="38100" dist="38100" dir="2700000" algn="tl">
                    <a:srgbClr val="000000"/>
                  </a:outerShdw>
                </a:effectLst>
                <a:latin typeface="Times New Roman" pitchFamily="18" charset="0"/>
                <a:cs typeface="Times New Roman" pitchFamily="18" charset="0"/>
              </a:rPr>
              <a:t>BODIES</a:t>
            </a:r>
          </a:p>
        </p:txBody>
      </p:sp>
      <p:grpSp>
        <p:nvGrpSpPr>
          <p:cNvPr id="36894" name="Group 25"/>
          <p:cNvGrpSpPr>
            <a:grpSpLocks/>
          </p:cNvGrpSpPr>
          <p:nvPr/>
        </p:nvGrpSpPr>
        <p:grpSpPr bwMode="auto">
          <a:xfrm>
            <a:off x="4598988" y="4689475"/>
            <a:ext cx="1811337" cy="896938"/>
            <a:chOff x="3935" y="1927"/>
            <a:chExt cx="1141" cy="565"/>
          </a:xfrm>
        </p:grpSpPr>
        <p:sp>
          <p:nvSpPr>
            <p:cNvPr id="134153" name="AutoShape 9"/>
            <p:cNvSpPr>
              <a:spLocks noChangeArrowheads="1"/>
            </p:cNvSpPr>
            <p:nvPr/>
          </p:nvSpPr>
          <p:spPr bwMode="auto">
            <a:xfrm>
              <a:off x="3935" y="1941"/>
              <a:ext cx="1098" cy="551"/>
            </a:xfrm>
            <a:prstGeom prst="flowChartAlternateProcess">
              <a:avLst/>
            </a:prstGeom>
            <a:gradFill rotWithShape="1">
              <a:gsLst>
                <a:gs pos="0">
                  <a:srgbClr val="C1D0FF">
                    <a:gamma/>
                    <a:shade val="46275"/>
                    <a:invGamma/>
                  </a:srgbClr>
                </a:gs>
                <a:gs pos="50000">
                  <a:srgbClr val="C1D0FF">
                    <a:alpha val="59000"/>
                  </a:srgbClr>
                </a:gs>
                <a:gs pos="100000">
                  <a:srgbClr val="C1D0FF">
                    <a:gamma/>
                    <a:shade val="46275"/>
                    <a:invGamma/>
                  </a:srgbClr>
                </a:gs>
              </a:gsLst>
              <a:lin ang="5400000" scaled="1"/>
            </a:gradFill>
            <a:ln w="9525">
              <a:solidFill>
                <a:schemeClr val="bg2"/>
              </a:solidFill>
              <a:miter lim="800000"/>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1400" b="1"/>
                <a:t>Cadet Parliament</a:t>
              </a:r>
            </a:p>
          </p:txBody>
        </p:sp>
        <p:sp>
          <p:nvSpPr>
            <p:cNvPr id="36898" name="Text Box 15"/>
            <p:cNvSpPr txBox="1">
              <a:spLocks noChangeArrowheads="1"/>
            </p:cNvSpPr>
            <p:nvPr/>
          </p:nvSpPr>
          <p:spPr bwMode="auto">
            <a:xfrm>
              <a:off x="4686" y="1927"/>
              <a:ext cx="39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b="1"/>
                <a:t>15</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31750" y="-1588"/>
            <a:ext cx="9155113" cy="6858001"/>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38914"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6CDF1449-1C10-4952-898D-6C4BE18B1026}" type="slidenum">
              <a:rPr lang="en-US" altLang="en-US" sz="1000">
                <a:solidFill>
                  <a:srgbClr val="F2F2F2"/>
                </a:solidFill>
                <a:latin typeface="ResavskaS"/>
              </a:rPr>
              <a:pPr algn="r" eaLnBrk="1" hangingPunct="1"/>
              <a:t>6</a:t>
            </a:fld>
            <a:endParaRPr lang="en-US" altLang="en-US" sz="1000">
              <a:solidFill>
                <a:srgbClr val="F2F2F2"/>
              </a:solidFill>
              <a:latin typeface="ResavskaS"/>
            </a:endParaRPr>
          </a:p>
        </p:txBody>
      </p:sp>
      <p:pic>
        <p:nvPicPr>
          <p:cNvPr id="38915"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Oval 4"/>
          <p:cNvSpPr>
            <a:spLocks noChangeArrowheads="1"/>
          </p:cNvSpPr>
          <p:nvPr/>
        </p:nvSpPr>
        <p:spPr bwMode="auto">
          <a:xfrm>
            <a:off x="932540" y="2136781"/>
            <a:ext cx="2387600" cy="1600200"/>
          </a:xfrm>
          <a:prstGeom prst="ellipse">
            <a:avLst/>
          </a:prstGeom>
          <a:solidFill>
            <a:schemeClr val="accent1">
              <a:lumMod val="50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latin typeface="Times New Roman" pitchFamily="18" charset="0"/>
              </a:rPr>
              <a:t>UNDERGRADUATE</a:t>
            </a:r>
          </a:p>
          <a:p>
            <a:pPr algn="ctr" eaLnBrk="1" hangingPunct="1"/>
            <a:r>
              <a:rPr lang="en-US" altLang="en-US" b="1" dirty="0">
                <a:solidFill>
                  <a:schemeClr val="tx1"/>
                </a:solidFill>
                <a:latin typeface="Times New Roman" pitchFamily="18" charset="0"/>
              </a:rPr>
              <a:t>STUDIES </a:t>
            </a:r>
          </a:p>
          <a:p>
            <a:pPr algn="ctr" eaLnBrk="1" hangingPunct="1"/>
            <a:r>
              <a:rPr lang="en-US" altLang="en-US" b="1" dirty="0" smtClean="0">
                <a:solidFill>
                  <a:schemeClr val="tx1"/>
                </a:solidFill>
                <a:latin typeface="Times New Roman" pitchFamily="18" charset="0"/>
              </a:rPr>
              <a:t>(9+1</a:t>
            </a:r>
            <a:r>
              <a:rPr lang="en-US" altLang="en-US" b="1" dirty="0">
                <a:solidFill>
                  <a:schemeClr val="tx1"/>
                </a:solidFill>
                <a:latin typeface="Times New Roman" pitchFamily="18" charset="0"/>
              </a:rPr>
              <a:t>)</a:t>
            </a:r>
          </a:p>
        </p:txBody>
      </p:sp>
      <p:sp>
        <p:nvSpPr>
          <p:cNvPr id="13" name="Oval 10"/>
          <p:cNvSpPr>
            <a:spLocks noChangeArrowheads="1"/>
          </p:cNvSpPr>
          <p:nvPr/>
        </p:nvSpPr>
        <p:spPr bwMode="auto">
          <a:xfrm>
            <a:off x="6089654" y="2195745"/>
            <a:ext cx="2451100" cy="1498600"/>
          </a:xfrm>
          <a:prstGeom prst="ellipse">
            <a:avLst/>
          </a:prstGeom>
          <a:solidFill>
            <a:schemeClr val="accent1">
              <a:lumMod val="50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endParaRPr lang="en-US" altLang="en-US" dirty="0">
              <a:solidFill>
                <a:schemeClr val="tx1"/>
              </a:solidFill>
              <a:latin typeface="Times New Roman" pitchFamily="18" charset="0"/>
            </a:endParaRPr>
          </a:p>
          <a:p>
            <a:pPr algn="ctr" eaLnBrk="1" hangingPunct="1"/>
            <a:r>
              <a:rPr lang="en-US" altLang="en-US" b="1" dirty="0">
                <a:solidFill>
                  <a:schemeClr val="tx1"/>
                </a:solidFill>
                <a:latin typeface="Times New Roman" pitchFamily="18" charset="0"/>
              </a:rPr>
              <a:t>MASTER STUDIES</a:t>
            </a:r>
          </a:p>
          <a:p>
            <a:pPr algn="ctr" eaLnBrk="1" hangingPunct="1"/>
            <a:r>
              <a:rPr lang="en-US" altLang="en-US" b="1" dirty="0">
                <a:solidFill>
                  <a:schemeClr val="tx1"/>
                </a:solidFill>
                <a:latin typeface="Times New Roman" pitchFamily="18" charset="0"/>
              </a:rPr>
              <a:t>(</a:t>
            </a:r>
            <a:r>
              <a:rPr lang="en-US" altLang="en-US" b="1" dirty="0" smtClean="0">
                <a:solidFill>
                  <a:schemeClr val="tx1"/>
                </a:solidFill>
                <a:latin typeface="Times New Roman" pitchFamily="18" charset="0"/>
              </a:rPr>
              <a:t>11+2</a:t>
            </a:r>
            <a:r>
              <a:rPr lang="en-US" altLang="en-US" b="1" dirty="0">
                <a:solidFill>
                  <a:schemeClr val="tx1"/>
                </a:solidFill>
                <a:latin typeface="Times New Roman" pitchFamily="18" charset="0"/>
              </a:rPr>
              <a:t>)</a:t>
            </a:r>
          </a:p>
          <a:p>
            <a:pPr algn="ctr" eaLnBrk="1" hangingPunct="1"/>
            <a:endParaRPr lang="en-US" altLang="en-US" b="1" dirty="0">
              <a:solidFill>
                <a:schemeClr val="tx1"/>
              </a:solidFill>
              <a:latin typeface="Times New Roman" pitchFamily="18" charset="0"/>
            </a:endParaRPr>
          </a:p>
        </p:txBody>
      </p:sp>
      <p:sp>
        <p:nvSpPr>
          <p:cNvPr id="14" name="Oval 8"/>
          <p:cNvSpPr>
            <a:spLocks noChangeArrowheads="1"/>
          </p:cNvSpPr>
          <p:nvPr/>
        </p:nvSpPr>
        <p:spPr bwMode="auto">
          <a:xfrm>
            <a:off x="3429000" y="1285875"/>
            <a:ext cx="2438400" cy="1536700"/>
          </a:xfrm>
          <a:prstGeom prst="ellipse">
            <a:avLst/>
          </a:prstGeom>
          <a:solidFill>
            <a:schemeClr val="accent1">
              <a:lumMod val="50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endParaRPr lang="en-US" altLang="en-US">
              <a:solidFill>
                <a:schemeClr val="tx1"/>
              </a:solidFill>
              <a:latin typeface="Times New Roman" pitchFamily="18" charset="0"/>
            </a:endParaRPr>
          </a:p>
          <a:p>
            <a:pPr algn="ctr" eaLnBrk="1" hangingPunct="1"/>
            <a:endParaRPr lang="en-US" altLang="en-US" b="1">
              <a:solidFill>
                <a:schemeClr val="tx1"/>
              </a:solidFill>
              <a:latin typeface="Times New Roman" pitchFamily="18" charset="0"/>
            </a:endParaRPr>
          </a:p>
          <a:p>
            <a:pPr algn="ctr" eaLnBrk="1" hangingPunct="1"/>
            <a:r>
              <a:rPr lang="en-US" altLang="en-US" b="1">
                <a:solidFill>
                  <a:schemeClr val="tx1"/>
                </a:solidFill>
                <a:latin typeface="Times New Roman" pitchFamily="18" charset="0"/>
              </a:rPr>
              <a:t>INTEGRATED </a:t>
            </a:r>
          </a:p>
          <a:p>
            <a:pPr algn="ctr" eaLnBrk="1" hangingPunct="1"/>
            <a:r>
              <a:rPr lang="en-US" altLang="en-US" b="1">
                <a:solidFill>
                  <a:schemeClr val="tx1"/>
                </a:solidFill>
                <a:latin typeface="Times New Roman" pitchFamily="18" charset="0"/>
              </a:rPr>
              <a:t>ACADEMIC </a:t>
            </a:r>
          </a:p>
          <a:p>
            <a:pPr algn="ctr" eaLnBrk="1" hangingPunct="1"/>
            <a:r>
              <a:rPr lang="en-US" altLang="en-US" b="1">
                <a:solidFill>
                  <a:schemeClr val="tx1"/>
                </a:solidFill>
                <a:latin typeface="Times New Roman" pitchFamily="18" charset="0"/>
              </a:rPr>
              <a:t>STUDIES</a:t>
            </a:r>
          </a:p>
          <a:p>
            <a:pPr algn="ctr" eaLnBrk="1" hangingPunct="1"/>
            <a:r>
              <a:rPr lang="en-US" altLang="en-US" b="1">
                <a:solidFill>
                  <a:schemeClr val="tx1"/>
                </a:solidFill>
                <a:latin typeface="Times New Roman" pitchFamily="18" charset="0"/>
              </a:rPr>
              <a:t>(2)</a:t>
            </a:r>
          </a:p>
          <a:p>
            <a:pPr algn="ctr" eaLnBrk="1" hangingPunct="1"/>
            <a:endParaRPr lang="en-US" altLang="en-US" b="1">
              <a:solidFill>
                <a:srgbClr val="FFCC00"/>
              </a:solidFill>
              <a:latin typeface="Times New Roman" pitchFamily="18" charset="0"/>
            </a:endParaRPr>
          </a:p>
        </p:txBody>
      </p:sp>
      <p:sp>
        <p:nvSpPr>
          <p:cNvPr id="15" name="Oval 12"/>
          <p:cNvSpPr>
            <a:spLocks noChangeArrowheads="1"/>
          </p:cNvSpPr>
          <p:nvPr/>
        </p:nvSpPr>
        <p:spPr bwMode="auto">
          <a:xfrm>
            <a:off x="579674" y="4198044"/>
            <a:ext cx="2717800" cy="1549400"/>
          </a:xfrm>
          <a:prstGeom prst="ellipse">
            <a:avLst/>
          </a:prstGeom>
          <a:solidFill>
            <a:schemeClr val="accent1">
              <a:lumMod val="50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endParaRPr lang="en-US" altLang="en-US" b="1" dirty="0">
              <a:solidFill>
                <a:srgbClr val="660066"/>
              </a:solidFill>
              <a:latin typeface="Times New Roman" pitchFamily="18" charset="0"/>
            </a:endParaRPr>
          </a:p>
          <a:p>
            <a:pPr algn="ctr" eaLnBrk="1" hangingPunct="1"/>
            <a:endParaRPr lang="en-US" altLang="en-US" b="1" dirty="0">
              <a:solidFill>
                <a:schemeClr val="tx1"/>
              </a:solidFill>
              <a:latin typeface="Times New Roman" pitchFamily="18" charset="0"/>
            </a:endParaRPr>
          </a:p>
          <a:p>
            <a:pPr algn="ctr" eaLnBrk="1" hangingPunct="1"/>
            <a:r>
              <a:rPr lang="en-US" altLang="en-US" b="1" dirty="0">
                <a:solidFill>
                  <a:schemeClr val="tx1"/>
                </a:solidFill>
                <a:latin typeface="Times New Roman" pitchFamily="18" charset="0"/>
              </a:rPr>
              <a:t>SPECIALIST STUDIES</a:t>
            </a:r>
          </a:p>
          <a:p>
            <a:pPr algn="ctr" eaLnBrk="1" hangingPunct="1"/>
            <a:r>
              <a:rPr lang="en-US" altLang="en-US" b="1" dirty="0" smtClean="0">
                <a:solidFill>
                  <a:schemeClr val="tx1"/>
                </a:solidFill>
                <a:latin typeface="Times New Roman" pitchFamily="18" charset="0"/>
              </a:rPr>
              <a:t>(9)</a:t>
            </a:r>
            <a:endParaRPr lang="en-US" altLang="en-US" b="1" dirty="0">
              <a:solidFill>
                <a:schemeClr val="tx1"/>
              </a:solidFill>
              <a:latin typeface="Times New Roman" pitchFamily="18" charset="0"/>
            </a:endParaRPr>
          </a:p>
          <a:p>
            <a:pPr algn="ctr" eaLnBrk="1" hangingPunct="1"/>
            <a:endParaRPr lang="en-US" altLang="en-US" dirty="0">
              <a:solidFill>
                <a:srgbClr val="660066"/>
              </a:solidFill>
              <a:latin typeface="Times New Roman" pitchFamily="18" charset="0"/>
            </a:endParaRPr>
          </a:p>
        </p:txBody>
      </p:sp>
      <p:sp>
        <p:nvSpPr>
          <p:cNvPr id="16" name="Oval 11"/>
          <p:cNvSpPr>
            <a:spLocks noChangeArrowheads="1"/>
          </p:cNvSpPr>
          <p:nvPr/>
        </p:nvSpPr>
        <p:spPr bwMode="auto">
          <a:xfrm>
            <a:off x="6059927" y="4173552"/>
            <a:ext cx="2463800" cy="1600200"/>
          </a:xfrm>
          <a:prstGeom prst="ellipse">
            <a:avLst/>
          </a:prstGeom>
          <a:solidFill>
            <a:schemeClr val="accent1">
              <a:lumMod val="50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endParaRPr lang="en-US" altLang="en-US" b="1">
              <a:solidFill>
                <a:srgbClr val="009900"/>
              </a:solidFill>
              <a:latin typeface="Times New Roman" pitchFamily="18" charset="0"/>
            </a:endParaRPr>
          </a:p>
          <a:p>
            <a:pPr algn="ctr" eaLnBrk="1" hangingPunct="1"/>
            <a:endParaRPr lang="en-US" altLang="en-US" sz="1600" b="1">
              <a:solidFill>
                <a:schemeClr val="tx1"/>
              </a:solidFill>
              <a:latin typeface="Times New Roman" pitchFamily="18" charset="0"/>
            </a:endParaRPr>
          </a:p>
          <a:p>
            <a:pPr algn="ctr" eaLnBrk="1" hangingPunct="1"/>
            <a:r>
              <a:rPr lang="en-US" altLang="en-US" b="1">
                <a:solidFill>
                  <a:schemeClr val="tx1"/>
                </a:solidFill>
                <a:latin typeface="Times New Roman" pitchFamily="18" charset="0"/>
              </a:rPr>
              <a:t>PhD STUDIES</a:t>
            </a:r>
          </a:p>
          <a:p>
            <a:pPr algn="ctr" eaLnBrk="1" hangingPunct="1"/>
            <a:r>
              <a:rPr lang="en-US" altLang="en-US" b="1">
                <a:solidFill>
                  <a:schemeClr val="tx1"/>
                </a:solidFill>
                <a:latin typeface="Times New Roman" pitchFamily="18" charset="0"/>
              </a:rPr>
              <a:t>(6)</a:t>
            </a:r>
          </a:p>
          <a:p>
            <a:pPr algn="ctr" eaLnBrk="1" hangingPunct="1"/>
            <a:endParaRPr lang="en-US" altLang="en-US">
              <a:solidFill>
                <a:schemeClr val="tx1"/>
              </a:solidFill>
              <a:latin typeface="Times New Roman" pitchFamily="18" charset="0"/>
            </a:endParaRPr>
          </a:p>
        </p:txBody>
      </p:sp>
      <p:sp>
        <p:nvSpPr>
          <p:cNvPr id="19" name="Oval 8"/>
          <p:cNvSpPr>
            <a:spLocks noChangeArrowheads="1"/>
          </p:cNvSpPr>
          <p:nvPr/>
        </p:nvSpPr>
        <p:spPr bwMode="auto">
          <a:xfrm>
            <a:off x="3441700" y="3286125"/>
            <a:ext cx="2438400" cy="1536700"/>
          </a:xfrm>
          <a:prstGeom prst="ellipse">
            <a:avLst/>
          </a:prstGeom>
          <a:solidFill>
            <a:schemeClr val="accent3">
              <a:lumMod val="75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endParaRPr lang="en-US" altLang="en-US" dirty="0">
              <a:solidFill>
                <a:schemeClr val="tx1"/>
              </a:solidFill>
              <a:latin typeface="Times New Roman" pitchFamily="18" charset="0"/>
            </a:endParaRPr>
          </a:p>
          <a:p>
            <a:pPr algn="ctr" eaLnBrk="1" hangingPunct="1"/>
            <a:r>
              <a:rPr lang="en-US" altLang="en-US" b="1" dirty="0">
                <a:solidFill>
                  <a:schemeClr val="tx1"/>
                </a:solidFill>
                <a:latin typeface="Times New Roman" pitchFamily="18" charset="0"/>
              </a:rPr>
              <a:t>ACCREDITED </a:t>
            </a:r>
          </a:p>
          <a:p>
            <a:pPr algn="ctr" eaLnBrk="1" hangingPunct="1"/>
            <a:r>
              <a:rPr lang="en-US" altLang="en-US" b="1" dirty="0">
                <a:solidFill>
                  <a:schemeClr val="tx1"/>
                </a:solidFill>
                <a:latin typeface="Times New Roman" pitchFamily="18" charset="0"/>
              </a:rPr>
              <a:t>STUDY </a:t>
            </a:r>
          </a:p>
          <a:p>
            <a:pPr algn="ctr" eaLnBrk="1" hangingPunct="1"/>
            <a:r>
              <a:rPr lang="en-US" altLang="en-US" b="1" dirty="0">
                <a:solidFill>
                  <a:schemeClr val="tx1"/>
                </a:solidFill>
                <a:latin typeface="Times New Roman" pitchFamily="18" charset="0"/>
              </a:rPr>
              <a:t>PROGRAMMES</a:t>
            </a:r>
          </a:p>
          <a:p>
            <a:pPr algn="ctr" eaLnBrk="1" hangingPunct="1"/>
            <a:r>
              <a:rPr lang="en-US" altLang="en-US" b="1" dirty="0">
                <a:solidFill>
                  <a:schemeClr val="tx1"/>
                </a:solidFill>
                <a:latin typeface="Times New Roman" pitchFamily="18" charset="0"/>
              </a:rPr>
              <a:t>(</a:t>
            </a:r>
            <a:r>
              <a:rPr lang="en-US" altLang="en-US" b="1" dirty="0" smtClean="0">
                <a:solidFill>
                  <a:schemeClr val="tx1"/>
                </a:solidFill>
                <a:latin typeface="Times New Roman" pitchFamily="18" charset="0"/>
              </a:rPr>
              <a:t>38+</a:t>
            </a:r>
            <a:r>
              <a:rPr lang="sr-Cyrl-CS" altLang="en-US" b="1" dirty="0">
                <a:solidFill>
                  <a:schemeClr val="tx1"/>
                </a:solidFill>
                <a:latin typeface="Times New Roman" pitchFamily="18" charset="0"/>
              </a:rPr>
              <a:t>3</a:t>
            </a:r>
            <a:r>
              <a:rPr lang="en-US" altLang="en-US" b="1" dirty="0">
                <a:solidFill>
                  <a:schemeClr val="tx1"/>
                </a:solidFill>
                <a:latin typeface="Times New Roman" pitchFamily="18" charset="0"/>
              </a:rPr>
              <a:t>)</a:t>
            </a:r>
          </a:p>
          <a:p>
            <a:pPr algn="ctr" eaLnBrk="1" hangingPunct="1"/>
            <a:endParaRPr lang="en-US" altLang="en-US" b="1" dirty="0">
              <a:solidFill>
                <a:srgbClr val="FFCC00"/>
              </a:solidFill>
              <a:latin typeface="Times New Roman" pitchFamily="18" charset="0"/>
            </a:endParaRPr>
          </a:p>
        </p:txBody>
      </p:sp>
      <p:sp>
        <p:nvSpPr>
          <p:cNvPr id="20" name="Down Arrow 19"/>
          <p:cNvSpPr/>
          <p:nvPr/>
        </p:nvSpPr>
        <p:spPr>
          <a:xfrm rot="10800000">
            <a:off x="4405313" y="2857500"/>
            <a:ext cx="484187" cy="35718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1" name="Down Arrow 20"/>
          <p:cNvSpPr/>
          <p:nvPr/>
        </p:nvSpPr>
        <p:spPr>
          <a:xfrm rot="7200000">
            <a:off x="3130550" y="3330575"/>
            <a:ext cx="484188" cy="35718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2" name="Down Arrow 21"/>
          <p:cNvSpPr/>
          <p:nvPr/>
        </p:nvSpPr>
        <p:spPr>
          <a:xfrm rot="18900000">
            <a:off x="5643563" y="4465638"/>
            <a:ext cx="484187" cy="35718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3" name="Down Arrow 22"/>
          <p:cNvSpPr/>
          <p:nvPr/>
        </p:nvSpPr>
        <p:spPr>
          <a:xfrm rot="3300000">
            <a:off x="3309938" y="4584700"/>
            <a:ext cx="484188" cy="35718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24" name="Down Arrow 23"/>
          <p:cNvSpPr/>
          <p:nvPr/>
        </p:nvSpPr>
        <p:spPr>
          <a:xfrm rot="13500000">
            <a:off x="5794375" y="3335338"/>
            <a:ext cx="484187" cy="35718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18"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
        <p:nvSpPr>
          <p:cNvPr id="25"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STUDIES</a:t>
            </a:r>
          </a:p>
        </p:txBody>
      </p:sp>
      <p:sp>
        <p:nvSpPr>
          <p:cNvPr id="26" name="Oval 11"/>
          <p:cNvSpPr>
            <a:spLocks noChangeArrowheads="1"/>
          </p:cNvSpPr>
          <p:nvPr/>
        </p:nvSpPr>
        <p:spPr bwMode="auto">
          <a:xfrm>
            <a:off x="3421856" y="5318204"/>
            <a:ext cx="2463800" cy="1347251"/>
          </a:xfrm>
          <a:prstGeom prst="ellipse">
            <a:avLst/>
          </a:prstGeom>
          <a:solidFill>
            <a:schemeClr val="accent1">
              <a:lumMod val="50000"/>
            </a:schemeClr>
          </a:solidFill>
          <a:ln w="9525">
            <a:solidFill>
              <a:schemeClr val="tx1"/>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smtClean="0">
                <a:solidFill>
                  <a:schemeClr val="tx1"/>
                </a:solidFill>
                <a:latin typeface="Times New Roman" pitchFamily="18" charset="0"/>
              </a:rPr>
              <a:t>VOCATIONAL</a:t>
            </a:r>
          </a:p>
          <a:p>
            <a:pPr algn="ctr" eaLnBrk="1" hangingPunct="1"/>
            <a:r>
              <a:rPr lang="en-US" altLang="en-US" b="1" dirty="0" smtClean="0">
                <a:solidFill>
                  <a:schemeClr val="tx1"/>
                </a:solidFill>
                <a:latin typeface="Times New Roman" pitchFamily="18" charset="0"/>
              </a:rPr>
              <a:t>STUDIES</a:t>
            </a:r>
            <a:endParaRPr lang="en-US" altLang="en-US" b="1" dirty="0">
              <a:solidFill>
                <a:schemeClr val="tx1"/>
              </a:solidFill>
              <a:latin typeface="Times New Roman" pitchFamily="18" charset="0"/>
            </a:endParaRPr>
          </a:p>
          <a:p>
            <a:pPr algn="ctr" eaLnBrk="1" hangingPunct="1"/>
            <a:r>
              <a:rPr lang="en-US" altLang="en-US" b="1" dirty="0" smtClean="0">
                <a:solidFill>
                  <a:schemeClr val="tx1"/>
                </a:solidFill>
                <a:latin typeface="Times New Roman" pitchFamily="18" charset="0"/>
              </a:rPr>
              <a:t>(1)</a:t>
            </a:r>
            <a:endParaRPr lang="en-US" altLang="en-US" b="1" dirty="0">
              <a:solidFill>
                <a:schemeClr val="tx1"/>
              </a:solidFill>
              <a:latin typeface="Times New Roman" pitchFamily="18" charset="0"/>
            </a:endParaRPr>
          </a:p>
        </p:txBody>
      </p:sp>
      <p:sp>
        <p:nvSpPr>
          <p:cNvPr id="27" name="Down Arrow 26"/>
          <p:cNvSpPr/>
          <p:nvPr/>
        </p:nvSpPr>
        <p:spPr>
          <a:xfrm>
            <a:off x="4410643" y="4884481"/>
            <a:ext cx="484187" cy="35718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0962"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373DE483-7B08-4BF7-AB31-08FC1BF1ABCD}" type="slidenum">
              <a:rPr lang="en-US" altLang="en-US" sz="1000">
                <a:solidFill>
                  <a:srgbClr val="F2F2F2"/>
                </a:solidFill>
                <a:latin typeface="ResavskaS"/>
              </a:rPr>
              <a:pPr algn="r" eaLnBrk="1" hangingPunct="1"/>
              <a:t>7</a:t>
            </a:fld>
            <a:endParaRPr lang="en-US" altLang="en-US" sz="1000">
              <a:solidFill>
                <a:srgbClr val="F2F2F2"/>
              </a:solidFill>
              <a:latin typeface="ResavskaS"/>
            </a:endParaRPr>
          </a:p>
        </p:txBody>
      </p:sp>
      <p:pic>
        <p:nvPicPr>
          <p:cNvPr id="40963"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AutoShape 5"/>
          <p:cNvSpPr>
            <a:spLocks noChangeArrowheads="1"/>
          </p:cNvSpPr>
          <p:nvPr/>
        </p:nvSpPr>
        <p:spPr bwMode="auto">
          <a:xfrm>
            <a:off x="2735263" y="2943147"/>
            <a:ext cx="1851025" cy="879475"/>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CBRN</a:t>
            </a:r>
          </a:p>
        </p:txBody>
      </p:sp>
      <p:sp>
        <p:nvSpPr>
          <p:cNvPr id="14344" name="AutoShape 8"/>
          <p:cNvSpPr>
            <a:spLocks noChangeArrowheads="1"/>
          </p:cNvSpPr>
          <p:nvPr/>
        </p:nvSpPr>
        <p:spPr bwMode="auto">
          <a:xfrm>
            <a:off x="342900" y="3983713"/>
            <a:ext cx="2174875" cy="788988"/>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r>
              <a:rPr lang="en-US" altLang="en-US" sz="1750" b="1" dirty="0" smtClean="0">
                <a:solidFill>
                  <a:schemeClr val="tx1"/>
                </a:solidFill>
                <a:effectLst>
                  <a:outerShdw blurRad="38100" dist="38100" dir="2700000" algn="tl">
                    <a:srgbClr val="000000"/>
                  </a:outerShdw>
                </a:effectLst>
              </a:rPr>
              <a:t>Military Electronic </a:t>
            </a:r>
            <a:endParaRPr lang="en-US" altLang="en-US" sz="1750" b="1" dirty="0">
              <a:solidFill>
                <a:schemeClr val="tx1"/>
              </a:solidFill>
              <a:effectLst>
                <a:outerShdw blurRad="38100" dist="38100" dir="2700000" algn="tl">
                  <a:srgbClr val="000000"/>
                </a:outerShdw>
              </a:effectLst>
            </a:endParaRPr>
          </a:p>
          <a:p>
            <a:pPr algn="ctr" eaLnBrk="1" hangingPunct="1"/>
            <a:r>
              <a:rPr lang="en-US" altLang="en-US" sz="1750" b="1" dirty="0">
                <a:solidFill>
                  <a:schemeClr val="tx1"/>
                </a:solidFill>
                <a:effectLst>
                  <a:outerShdw blurRad="38100" dist="38100" dir="2700000" algn="tl">
                    <a:srgbClr val="000000"/>
                  </a:outerShdw>
                </a:effectLst>
              </a:rPr>
              <a:t>Engineering</a:t>
            </a:r>
          </a:p>
        </p:txBody>
      </p:sp>
      <p:sp>
        <p:nvSpPr>
          <p:cNvPr id="14345" name="AutoShape 9"/>
          <p:cNvSpPr>
            <a:spLocks noChangeArrowheads="1"/>
          </p:cNvSpPr>
          <p:nvPr/>
        </p:nvSpPr>
        <p:spPr bwMode="auto">
          <a:xfrm>
            <a:off x="352425" y="2967713"/>
            <a:ext cx="2154238" cy="788988"/>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r>
              <a:rPr lang="en-US" altLang="en-US" sz="1750" b="1" dirty="0">
                <a:solidFill>
                  <a:schemeClr val="tx1"/>
                </a:solidFill>
                <a:effectLst>
                  <a:outerShdw blurRad="38100" dist="38100" dir="2700000" algn="tl">
                    <a:srgbClr val="000000"/>
                  </a:outerShdw>
                </a:effectLst>
              </a:rPr>
              <a:t>Military </a:t>
            </a:r>
            <a:r>
              <a:rPr lang="en-US" altLang="en-US" sz="1750" b="1" dirty="0" smtClean="0">
                <a:solidFill>
                  <a:schemeClr val="tx1"/>
                </a:solidFill>
                <a:effectLst>
                  <a:outerShdw blurRad="38100" dist="38100" dir="2700000" algn="tl">
                    <a:srgbClr val="000000"/>
                  </a:outerShdw>
                </a:effectLst>
              </a:rPr>
              <a:t>Mechanical </a:t>
            </a:r>
            <a:endParaRPr lang="en-US" altLang="en-US" sz="1750" b="1" dirty="0">
              <a:solidFill>
                <a:schemeClr val="tx1"/>
              </a:solidFill>
              <a:effectLst>
                <a:outerShdw blurRad="38100" dist="38100" dir="2700000" algn="tl">
                  <a:srgbClr val="000000"/>
                </a:outerShdw>
              </a:effectLst>
            </a:endParaRPr>
          </a:p>
          <a:p>
            <a:pPr algn="ctr"/>
            <a:r>
              <a:rPr lang="en-US" altLang="en-US" sz="1750" b="1" dirty="0">
                <a:solidFill>
                  <a:schemeClr val="tx1"/>
                </a:solidFill>
                <a:effectLst>
                  <a:outerShdw blurRad="38100" dist="38100" dir="2700000" algn="tl">
                    <a:srgbClr val="000000"/>
                  </a:outerShdw>
                </a:effectLst>
              </a:rPr>
              <a:t>Engineering</a:t>
            </a:r>
          </a:p>
        </p:txBody>
      </p:sp>
      <p:sp>
        <p:nvSpPr>
          <p:cNvPr id="14346" name="AutoShape 10"/>
          <p:cNvSpPr>
            <a:spLocks noChangeArrowheads="1"/>
          </p:cNvSpPr>
          <p:nvPr/>
        </p:nvSpPr>
        <p:spPr bwMode="auto">
          <a:xfrm>
            <a:off x="4865688" y="2943146"/>
            <a:ext cx="1581150" cy="879475"/>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effectLst>
                  <a:outerShdw blurRad="38100" dist="38100" dir="2700000" algn="tl">
                    <a:srgbClr val="000000"/>
                  </a:outerShdw>
                </a:effectLst>
              </a:rPr>
              <a:t>Air Defence</a:t>
            </a:r>
          </a:p>
        </p:txBody>
      </p:sp>
      <p:sp>
        <p:nvSpPr>
          <p:cNvPr id="14347" name="AutoShape 11"/>
          <p:cNvSpPr>
            <a:spLocks noChangeArrowheads="1"/>
          </p:cNvSpPr>
          <p:nvPr/>
        </p:nvSpPr>
        <p:spPr bwMode="auto">
          <a:xfrm>
            <a:off x="2740025" y="3946447"/>
            <a:ext cx="1839913" cy="898525"/>
          </a:xfrm>
          <a:prstGeom prst="foldedCorner">
            <a:avLst>
              <a:gd name="adj" fmla="val 12500"/>
            </a:avLst>
          </a:prstGeom>
          <a:solidFill>
            <a:schemeClr val="accent1">
              <a:lumMod val="50000"/>
            </a:schemeClr>
          </a:solidFill>
          <a:ln w="9525">
            <a:solidFill>
              <a:srgbClr val="0070C0"/>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err="1">
                <a:solidFill>
                  <a:schemeClr val="tx1"/>
                </a:solidFill>
                <a:effectLst>
                  <a:outerShdw blurRad="38100" dist="38100" dir="2700000" algn="tl">
                    <a:srgbClr val="000000"/>
                  </a:outerShdw>
                </a:effectLst>
              </a:rPr>
              <a:t>Defence</a:t>
            </a:r>
            <a:r>
              <a:rPr lang="en-US" altLang="en-US" b="1" dirty="0">
                <a:solidFill>
                  <a:schemeClr val="tx1"/>
                </a:solidFill>
                <a:effectLst>
                  <a:outerShdw blurRad="38100" dist="38100" dir="2700000" algn="tl">
                    <a:srgbClr val="000000"/>
                  </a:outerShdw>
                </a:effectLst>
              </a:rPr>
              <a:t> </a:t>
            </a:r>
          </a:p>
          <a:p>
            <a:pPr algn="ctr" eaLnBrk="1" hangingPunct="1"/>
            <a:r>
              <a:rPr lang="en-US" altLang="en-US" b="1" dirty="0">
                <a:solidFill>
                  <a:schemeClr val="tx1"/>
                </a:solidFill>
                <a:effectLst>
                  <a:outerShdw blurRad="38100" dist="38100" dir="2700000" algn="tl">
                    <a:srgbClr val="000000"/>
                  </a:outerShdw>
                </a:effectLst>
              </a:rPr>
              <a:t>Logistics</a:t>
            </a:r>
          </a:p>
        </p:txBody>
      </p:sp>
      <p:sp>
        <p:nvSpPr>
          <p:cNvPr id="14349" name="AutoShape 13"/>
          <p:cNvSpPr>
            <a:spLocks noChangeArrowheads="1"/>
          </p:cNvSpPr>
          <p:nvPr/>
        </p:nvSpPr>
        <p:spPr bwMode="auto">
          <a:xfrm>
            <a:off x="2735263" y="4997372"/>
            <a:ext cx="1851025" cy="785812"/>
          </a:xfrm>
          <a:prstGeom prst="foldedCorner">
            <a:avLst>
              <a:gd name="adj" fmla="val 12500"/>
            </a:avLst>
          </a:prstGeom>
          <a:solidFill>
            <a:schemeClr val="accent1">
              <a:lumMod val="50000"/>
            </a:schemeClr>
          </a:solidFill>
          <a:ln w="9525">
            <a:solidFill>
              <a:srgbClr val="0070C0"/>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effectLst>
                  <a:outerShdw blurRad="38100" dist="38100" dir="2700000" algn="tl">
                    <a:srgbClr val="000000"/>
                  </a:outerShdw>
                </a:effectLst>
              </a:rPr>
              <a:t>Public </a:t>
            </a:r>
          </a:p>
          <a:p>
            <a:pPr algn="ctr" eaLnBrk="1" hangingPunct="1"/>
            <a:r>
              <a:rPr lang="en-US" altLang="en-US" b="1">
                <a:solidFill>
                  <a:schemeClr val="tx1"/>
                </a:solidFill>
                <a:effectLst>
                  <a:outerShdw blurRad="38100" dist="38100" dir="2700000" algn="tl">
                    <a:srgbClr val="000000"/>
                  </a:outerShdw>
                </a:effectLst>
              </a:rPr>
              <a:t>Finances</a:t>
            </a:r>
          </a:p>
        </p:txBody>
      </p:sp>
      <p:sp>
        <p:nvSpPr>
          <p:cNvPr id="5" name="AutoShape 13"/>
          <p:cNvSpPr>
            <a:spLocks noChangeArrowheads="1"/>
          </p:cNvSpPr>
          <p:nvPr/>
        </p:nvSpPr>
        <p:spPr bwMode="auto">
          <a:xfrm>
            <a:off x="4892676" y="4975147"/>
            <a:ext cx="1720395" cy="898525"/>
          </a:xfrm>
          <a:prstGeom prst="foldedCorner">
            <a:avLst>
              <a:gd name="adj" fmla="val 12500"/>
            </a:avLst>
          </a:prstGeom>
          <a:solidFill>
            <a:schemeClr val="bg1">
              <a:lumMod val="50000"/>
            </a:schemeClr>
          </a:solidFill>
          <a:ln w="9525">
            <a:solidFill>
              <a:srgbClr val="0070C0"/>
            </a:solidFill>
            <a:round/>
            <a:headEnd/>
            <a:tailEnd/>
          </a:ln>
          <a:effectLst>
            <a:outerShdw blurRad="50800" dist="38100" dir="2700000" algn="tl" rotWithShape="0">
              <a:prstClr val="black">
                <a:alpha val="40000"/>
              </a:prstClr>
            </a:outerShdw>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1750" b="1" dirty="0" smtClean="0">
                <a:solidFill>
                  <a:schemeClr val="tx1"/>
                </a:solidFill>
                <a:effectLst>
                  <a:outerShdw blurRad="38100" dist="38100" dir="2700000" algn="tl">
                    <a:srgbClr val="000000"/>
                  </a:outerShdw>
                </a:effectLst>
              </a:rPr>
              <a:t>Military</a:t>
            </a:r>
          </a:p>
          <a:p>
            <a:pPr algn="ctr"/>
            <a:r>
              <a:rPr lang="en-US" altLang="en-US" sz="1750" b="1" dirty="0" smtClean="0">
                <a:solidFill>
                  <a:schemeClr val="tx1"/>
                </a:solidFill>
                <a:effectLst>
                  <a:outerShdw blurRad="38100" dist="38100" dir="2700000" algn="tl">
                    <a:srgbClr val="000000"/>
                  </a:outerShdw>
                </a:effectLst>
              </a:rPr>
              <a:t>Industrial</a:t>
            </a:r>
          </a:p>
          <a:p>
            <a:pPr algn="ctr"/>
            <a:r>
              <a:rPr lang="en-US" altLang="en-US" sz="1750" b="1" dirty="0" smtClean="0">
                <a:solidFill>
                  <a:schemeClr val="tx1"/>
                </a:solidFill>
                <a:effectLst>
                  <a:outerShdw blurRad="38100" dist="38100" dir="2700000" algn="tl">
                    <a:srgbClr val="000000"/>
                  </a:outerShdw>
                </a:effectLst>
              </a:rPr>
              <a:t>Engineering</a:t>
            </a:r>
            <a:endParaRPr lang="en-US" altLang="en-US" sz="1750" b="1" dirty="0">
              <a:solidFill>
                <a:schemeClr val="tx1"/>
              </a:solidFill>
              <a:effectLst>
                <a:outerShdw blurRad="38100" dist="38100" dir="2700000" algn="tl">
                  <a:srgbClr val="000000"/>
                </a:outerShdw>
              </a:effectLst>
            </a:endParaRPr>
          </a:p>
        </p:txBody>
      </p:sp>
      <p:sp>
        <p:nvSpPr>
          <p:cNvPr id="19" name="AutoShape 10"/>
          <p:cNvSpPr>
            <a:spLocks noChangeArrowheads="1"/>
          </p:cNvSpPr>
          <p:nvPr/>
        </p:nvSpPr>
        <p:spPr bwMode="auto">
          <a:xfrm>
            <a:off x="6923320" y="2889774"/>
            <a:ext cx="1897969" cy="879475"/>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smtClean="0">
                <a:solidFill>
                  <a:schemeClr val="tx1"/>
                </a:solidFill>
                <a:effectLst>
                  <a:outerShdw blurRad="38100" dist="38100" dir="2700000" algn="tl">
                    <a:srgbClr val="000000"/>
                  </a:outerShdw>
                </a:effectLst>
              </a:rPr>
              <a:t>Vocational</a:t>
            </a:r>
          </a:p>
          <a:p>
            <a:pPr algn="ctr" eaLnBrk="1" hangingPunct="1"/>
            <a:r>
              <a:rPr lang="en-US" altLang="en-US" b="1" dirty="0" smtClean="0">
                <a:solidFill>
                  <a:schemeClr val="tx1"/>
                </a:solidFill>
                <a:effectLst>
                  <a:outerShdw blurRad="38100" dist="38100" dir="2700000" algn="tl">
                    <a:srgbClr val="000000"/>
                  </a:outerShdw>
                </a:effectLst>
              </a:rPr>
              <a:t>Nurse </a:t>
            </a:r>
            <a:endParaRPr lang="en-US" altLang="en-US" b="1" dirty="0">
              <a:solidFill>
                <a:schemeClr val="tx1"/>
              </a:solidFill>
              <a:effectLst>
                <a:outerShdw blurRad="38100" dist="38100" dir="2700000" algn="tl">
                  <a:srgbClr val="000000"/>
                </a:outerShdw>
              </a:effectLst>
            </a:endParaRPr>
          </a:p>
        </p:txBody>
      </p:sp>
      <p:sp>
        <p:nvSpPr>
          <p:cNvPr id="20" name="AutoShape 13"/>
          <p:cNvSpPr>
            <a:spLocks noChangeArrowheads="1"/>
          </p:cNvSpPr>
          <p:nvPr/>
        </p:nvSpPr>
        <p:spPr bwMode="auto">
          <a:xfrm>
            <a:off x="4865689" y="4035347"/>
            <a:ext cx="1687512" cy="809625"/>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750" b="1" dirty="0" err="1" smtClean="0">
                <a:solidFill>
                  <a:schemeClr val="tx1"/>
                </a:solidFill>
                <a:effectLst>
                  <a:outerShdw blurRad="38100" dist="38100" dir="2700000" algn="tl">
                    <a:srgbClr val="000000"/>
                  </a:outerShdw>
                </a:effectLst>
              </a:rPr>
              <a:t>Militar</a:t>
            </a:r>
            <a:endParaRPr lang="en-US" altLang="en-US" sz="1750" b="1" dirty="0" smtClean="0">
              <a:solidFill>
                <a:schemeClr val="tx1"/>
              </a:solidFill>
              <a:effectLst>
                <a:outerShdw blurRad="38100" dist="38100" dir="2700000" algn="tl">
                  <a:srgbClr val="000000"/>
                </a:outerShdw>
              </a:effectLst>
            </a:endParaRPr>
          </a:p>
          <a:p>
            <a:pPr algn="ctr" eaLnBrk="1" hangingPunct="1"/>
            <a:r>
              <a:rPr lang="en-US" altLang="en-US" sz="1750" b="1" dirty="0" smtClean="0">
                <a:solidFill>
                  <a:schemeClr val="tx1"/>
                </a:solidFill>
                <a:effectLst>
                  <a:outerShdw blurRad="38100" dist="38100" dir="2700000" algn="tl">
                    <a:srgbClr val="000000"/>
                  </a:outerShdw>
                </a:effectLst>
              </a:rPr>
              <a:t>Geodetic</a:t>
            </a:r>
          </a:p>
          <a:p>
            <a:pPr algn="ctr" eaLnBrk="1" hangingPunct="1"/>
            <a:r>
              <a:rPr lang="en-US" altLang="en-US" sz="1750" b="1" dirty="0" smtClean="0">
                <a:solidFill>
                  <a:schemeClr val="tx1"/>
                </a:solidFill>
                <a:effectLst>
                  <a:outerShdw blurRad="38100" dist="38100" dir="2700000" algn="tl">
                    <a:srgbClr val="000000"/>
                  </a:outerShdw>
                </a:effectLst>
              </a:rPr>
              <a:t>Engineering</a:t>
            </a:r>
            <a:endParaRPr lang="en-US" altLang="en-US" sz="1750" b="1" dirty="0">
              <a:solidFill>
                <a:schemeClr val="tx1"/>
              </a:solidFill>
              <a:effectLst>
                <a:outerShdw blurRad="38100" dist="38100" dir="2700000" algn="tl">
                  <a:srgbClr val="000000"/>
                </a:outerShdw>
              </a:effectLst>
            </a:endParaRPr>
          </a:p>
        </p:txBody>
      </p:sp>
      <p:pic>
        <p:nvPicPr>
          <p:cNvPr id="40973" name="Picture 5" descr="17921_003_zgrad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05175" y="1591106"/>
            <a:ext cx="1677988" cy="1184275"/>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2" name="AutoShape 10"/>
          <p:cNvSpPr>
            <a:spLocks noChangeArrowheads="1"/>
          </p:cNvSpPr>
          <p:nvPr/>
        </p:nvSpPr>
        <p:spPr bwMode="auto">
          <a:xfrm>
            <a:off x="352425" y="1814280"/>
            <a:ext cx="2157413" cy="879475"/>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sz="1750" b="1" dirty="0">
                <a:solidFill>
                  <a:schemeClr val="tx1"/>
                </a:solidFill>
                <a:effectLst>
                  <a:outerShdw blurRad="38100" dist="38100" dir="2700000" algn="tl">
                    <a:srgbClr val="000000"/>
                  </a:outerShdw>
                </a:effectLst>
              </a:rPr>
              <a:t>Management </a:t>
            </a:r>
          </a:p>
          <a:p>
            <a:pPr algn="ctr"/>
            <a:r>
              <a:rPr lang="en-US" altLang="en-US" sz="1750" b="1" dirty="0">
                <a:solidFill>
                  <a:schemeClr val="tx1"/>
                </a:solidFill>
                <a:effectLst>
                  <a:outerShdw blurRad="38100" dist="38100" dir="2700000" algn="tl">
                    <a:srgbClr val="000000"/>
                  </a:outerShdw>
                </a:effectLst>
              </a:rPr>
              <a:t>in </a:t>
            </a:r>
          </a:p>
          <a:p>
            <a:pPr algn="ctr"/>
            <a:r>
              <a:rPr lang="en-US" altLang="en-US" sz="1750" b="1" dirty="0" err="1">
                <a:solidFill>
                  <a:schemeClr val="tx1"/>
                </a:solidFill>
                <a:effectLst>
                  <a:outerShdw blurRad="38100" dist="38100" dir="2700000" algn="tl">
                    <a:srgbClr val="000000"/>
                  </a:outerShdw>
                </a:effectLst>
              </a:rPr>
              <a:t>Defence</a:t>
            </a:r>
            <a:r>
              <a:rPr lang="en-US" altLang="en-US" sz="1750" b="1" dirty="0">
                <a:solidFill>
                  <a:schemeClr val="tx1"/>
                </a:solidFill>
                <a:effectLst>
                  <a:outerShdw blurRad="38100" dist="38100" dir="2700000" algn="tl">
                    <a:srgbClr val="000000"/>
                  </a:outerShdw>
                </a:effectLst>
              </a:rPr>
              <a:t> </a:t>
            </a:r>
          </a:p>
        </p:txBody>
      </p:sp>
      <p:sp>
        <p:nvSpPr>
          <p:cNvPr id="18"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pic>
        <p:nvPicPr>
          <p:cNvPr id="40976" name="Picture 6" descr="Exterier00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56425" y="1548244"/>
            <a:ext cx="1779587" cy="1204912"/>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22" name="AutoShape 8"/>
          <p:cNvSpPr>
            <a:spLocks noChangeArrowheads="1"/>
          </p:cNvSpPr>
          <p:nvPr/>
        </p:nvSpPr>
        <p:spPr bwMode="auto">
          <a:xfrm>
            <a:off x="331788" y="4978169"/>
            <a:ext cx="2174875" cy="811212"/>
          </a:xfrm>
          <a:prstGeom prst="foldedCorner">
            <a:avLst>
              <a:gd name="adj" fmla="val 12500"/>
            </a:avLst>
          </a:prstGeom>
          <a:solidFill>
            <a:schemeClr val="accent1">
              <a:lumMod val="50000"/>
            </a:schemeClr>
          </a:solidFill>
          <a:ln w="9525">
            <a:solidFill>
              <a:srgbClr val="0070C0"/>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r>
              <a:rPr lang="en-US" altLang="en-US" sz="1750" b="1" dirty="0" smtClean="0">
                <a:solidFill>
                  <a:schemeClr val="tx1"/>
                </a:solidFill>
                <a:effectLst>
                  <a:outerShdw blurRad="38100" dist="38100" dir="2700000" algn="tl">
                    <a:srgbClr val="000000"/>
                  </a:outerShdw>
                </a:effectLst>
              </a:rPr>
              <a:t>Military Chemical </a:t>
            </a:r>
            <a:endParaRPr lang="en-US" altLang="en-US" sz="1750" b="1" dirty="0">
              <a:solidFill>
                <a:schemeClr val="tx1"/>
              </a:solidFill>
              <a:effectLst>
                <a:outerShdw blurRad="38100" dist="38100" dir="2700000" algn="tl">
                  <a:srgbClr val="000000"/>
                </a:outerShdw>
              </a:effectLst>
            </a:endParaRPr>
          </a:p>
          <a:p>
            <a:pPr algn="ctr" eaLnBrk="1" hangingPunct="1"/>
            <a:r>
              <a:rPr lang="en-US" altLang="en-US" sz="1750" b="1" dirty="0">
                <a:solidFill>
                  <a:schemeClr val="tx1"/>
                </a:solidFill>
                <a:effectLst>
                  <a:outerShdw blurRad="38100" dist="38100" dir="2700000" algn="tl">
                    <a:srgbClr val="000000"/>
                  </a:outerShdw>
                </a:effectLst>
              </a:rPr>
              <a:t>Engineering</a:t>
            </a:r>
          </a:p>
        </p:txBody>
      </p:sp>
      <p:sp>
        <p:nvSpPr>
          <p:cNvPr id="23" name="Text Box 4"/>
          <p:cNvSpPr txBox="1">
            <a:spLocks noChangeArrowheads="1"/>
          </p:cNvSpPr>
          <p:nvPr/>
        </p:nvSpPr>
        <p:spPr bwMode="auto">
          <a:xfrm>
            <a:off x="3563938" y="685800"/>
            <a:ext cx="3392487" cy="822325"/>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UNDERGRADUATE STUDIES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11113"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3010"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F8B85206-4E8A-48F9-90EA-23915BE23DCD}" type="slidenum">
              <a:rPr lang="en-US" altLang="en-US" sz="1000">
                <a:solidFill>
                  <a:srgbClr val="F2F2F2"/>
                </a:solidFill>
                <a:latin typeface="ResavskaS"/>
              </a:rPr>
              <a:pPr algn="r" eaLnBrk="1" hangingPunct="1"/>
              <a:t>8</a:t>
            </a:fld>
            <a:endParaRPr lang="en-US" altLang="en-US" sz="1000">
              <a:solidFill>
                <a:srgbClr val="F2F2F2"/>
              </a:solidFill>
              <a:latin typeface="ResavskaS"/>
            </a:endParaRPr>
          </a:p>
        </p:txBody>
      </p:sp>
      <p:pic>
        <p:nvPicPr>
          <p:cNvPr id="43011"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AutoShape 5"/>
          <p:cNvSpPr>
            <a:spLocks noChangeArrowheads="1"/>
          </p:cNvSpPr>
          <p:nvPr/>
        </p:nvSpPr>
        <p:spPr bwMode="auto">
          <a:xfrm>
            <a:off x="558800" y="3673928"/>
            <a:ext cx="2532063" cy="605039"/>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effectLst>
                  <a:outerShdw blurRad="38100" dist="38100" dir="2700000" algn="tl">
                    <a:srgbClr val="000000"/>
                  </a:outerShdw>
                </a:effectLst>
              </a:rPr>
              <a:t>Defence Logistics</a:t>
            </a:r>
          </a:p>
        </p:txBody>
      </p:sp>
      <p:sp>
        <p:nvSpPr>
          <p:cNvPr id="15366" name="AutoShape 6"/>
          <p:cNvSpPr>
            <a:spLocks noChangeArrowheads="1"/>
          </p:cNvSpPr>
          <p:nvPr/>
        </p:nvSpPr>
        <p:spPr bwMode="auto">
          <a:xfrm>
            <a:off x="3319463" y="2963636"/>
            <a:ext cx="2609850" cy="586008"/>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700" b="1" dirty="0" smtClean="0">
                <a:solidFill>
                  <a:schemeClr val="tx1"/>
                </a:solidFill>
                <a:effectLst>
                  <a:outerShdw blurRad="38100" dist="38100" dir="2700000" algn="tl">
                    <a:srgbClr val="000000"/>
                  </a:outerShdw>
                </a:effectLst>
              </a:rPr>
              <a:t>Military Electronic </a:t>
            </a:r>
            <a:endParaRPr lang="en-US" altLang="en-US" sz="1700" b="1" dirty="0">
              <a:solidFill>
                <a:schemeClr val="tx1"/>
              </a:solidFill>
              <a:effectLst>
                <a:outerShdw blurRad="38100" dist="38100" dir="2700000" algn="tl">
                  <a:srgbClr val="000000"/>
                </a:outerShdw>
              </a:effectLst>
            </a:endParaRPr>
          </a:p>
          <a:p>
            <a:pPr algn="ctr" eaLnBrk="1" hangingPunct="1"/>
            <a:r>
              <a:rPr lang="en-US" altLang="en-US" sz="1700" b="1" dirty="0">
                <a:solidFill>
                  <a:schemeClr val="tx1"/>
                </a:solidFill>
                <a:effectLst>
                  <a:outerShdw blurRad="38100" dist="38100" dir="2700000" algn="tl">
                    <a:srgbClr val="000000"/>
                  </a:outerShdw>
                </a:effectLst>
              </a:rPr>
              <a:t>Engineering</a:t>
            </a:r>
          </a:p>
        </p:txBody>
      </p:sp>
      <p:sp>
        <p:nvSpPr>
          <p:cNvPr id="15367" name="AutoShape 7"/>
          <p:cNvSpPr>
            <a:spLocks noChangeArrowheads="1"/>
          </p:cNvSpPr>
          <p:nvPr/>
        </p:nvSpPr>
        <p:spPr bwMode="auto">
          <a:xfrm>
            <a:off x="3319463" y="3673929"/>
            <a:ext cx="2643187" cy="647246"/>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a:r>
              <a:rPr lang="en-US" altLang="en-US" b="1" dirty="0">
                <a:solidFill>
                  <a:schemeClr val="tx1"/>
                </a:solidFill>
                <a:effectLst>
                  <a:outerShdw blurRad="38100" dist="38100" dir="2700000" algn="tl">
                    <a:srgbClr val="000000"/>
                  </a:outerShdw>
                </a:effectLst>
              </a:rPr>
              <a:t>Military </a:t>
            </a:r>
            <a:r>
              <a:rPr lang="en-US" altLang="en-US" b="1" dirty="0" smtClean="0">
                <a:solidFill>
                  <a:schemeClr val="tx1"/>
                </a:solidFill>
                <a:effectLst>
                  <a:outerShdw blurRad="38100" dist="38100" dir="2700000" algn="tl">
                    <a:srgbClr val="000000"/>
                  </a:outerShdw>
                </a:effectLst>
              </a:rPr>
              <a:t>Mechanical</a:t>
            </a:r>
            <a:endParaRPr lang="en-US" altLang="en-US" b="1" dirty="0">
              <a:solidFill>
                <a:schemeClr val="tx1"/>
              </a:solidFill>
              <a:effectLst>
                <a:outerShdw blurRad="38100" dist="38100" dir="2700000" algn="tl">
                  <a:srgbClr val="000000"/>
                </a:outerShdw>
              </a:effectLst>
            </a:endParaRPr>
          </a:p>
          <a:p>
            <a:pPr algn="ctr"/>
            <a:r>
              <a:rPr lang="en-US" altLang="en-US" b="1" dirty="0">
                <a:solidFill>
                  <a:schemeClr val="tx1"/>
                </a:solidFill>
                <a:effectLst>
                  <a:outerShdw blurRad="38100" dist="38100" dir="2700000" algn="tl">
                    <a:srgbClr val="000000"/>
                  </a:outerShdw>
                </a:effectLst>
              </a:rPr>
              <a:t>Engineering</a:t>
            </a:r>
          </a:p>
        </p:txBody>
      </p:sp>
      <p:sp>
        <p:nvSpPr>
          <p:cNvPr id="15368" name="AutoShape 8"/>
          <p:cNvSpPr>
            <a:spLocks noChangeArrowheads="1"/>
          </p:cNvSpPr>
          <p:nvPr/>
        </p:nvSpPr>
        <p:spPr bwMode="auto">
          <a:xfrm>
            <a:off x="3296232" y="4428144"/>
            <a:ext cx="2638425" cy="625475"/>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CBRN</a:t>
            </a:r>
          </a:p>
        </p:txBody>
      </p:sp>
      <p:sp>
        <p:nvSpPr>
          <p:cNvPr id="15371" name="AutoShape 11"/>
          <p:cNvSpPr>
            <a:spLocks noChangeArrowheads="1"/>
          </p:cNvSpPr>
          <p:nvPr/>
        </p:nvSpPr>
        <p:spPr bwMode="auto">
          <a:xfrm>
            <a:off x="6172200" y="4428143"/>
            <a:ext cx="2543175" cy="631431"/>
          </a:xfrm>
          <a:prstGeom prst="foldedCorner">
            <a:avLst>
              <a:gd name="adj" fmla="val 12500"/>
            </a:avLst>
          </a:prstGeom>
          <a:solidFill>
            <a:schemeClr val="bg1">
              <a:lumMod val="75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Military </a:t>
            </a:r>
            <a:r>
              <a:rPr lang="en-US" altLang="en-US" b="1" dirty="0" smtClean="0">
                <a:solidFill>
                  <a:schemeClr val="tx1"/>
                </a:solidFill>
                <a:effectLst>
                  <a:outerShdw blurRad="38100" dist="38100" dir="2700000" algn="tl">
                    <a:srgbClr val="000000"/>
                  </a:outerShdw>
                </a:effectLst>
              </a:rPr>
              <a:t>Industrial </a:t>
            </a:r>
            <a:endParaRPr lang="en-US" altLang="en-US" b="1" dirty="0">
              <a:solidFill>
                <a:schemeClr val="tx1"/>
              </a:solidFill>
              <a:effectLst>
                <a:outerShdw blurRad="38100" dist="38100" dir="2700000" algn="tl">
                  <a:srgbClr val="000000"/>
                </a:outerShdw>
              </a:effectLst>
            </a:endParaRPr>
          </a:p>
          <a:p>
            <a:pPr algn="ctr" eaLnBrk="1" hangingPunct="1"/>
            <a:r>
              <a:rPr lang="en-US" altLang="en-US" b="1" dirty="0">
                <a:solidFill>
                  <a:schemeClr val="tx1"/>
                </a:solidFill>
                <a:effectLst>
                  <a:outerShdw blurRad="38100" dist="38100" dir="2700000" algn="tl">
                    <a:srgbClr val="000000"/>
                  </a:outerShdw>
                </a:effectLst>
              </a:rPr>
              <a:t>Engineering</a:t>
            </a:r>
          </a:p>
        </p:txBody>
      </p:sp>
      <p:sp>
        <p:nvSpPr>
          <p:cNvPr id="14349" name="AutoShape 13"/>
          <p:cNvSpPr>
            <a:spLocks noChangeArrowheads="1"/>
          </p:cNvSpPr>
          <p:nvPr/>
        </p:nvSpPr>
        <p:spPr bwMode="auto">
          <a:xfrm>
            <a:off x="6189663" y="3673929"/>
            <a:ext cx="2543175" cy="627038"/>
          </a:xfrm>
          <a:prstGeom prst="foldedCorner">
            <a:avLst>
              <a:gd name="adj" fmla="val 12500"/>
            </a:avLst>
          </a:prstGeom>
          <a:solidFill>
            <a:schemeClr val="accent1">
              <a:lumMod val="50000"/>
            </a:schemeClr>
          </a:solidFill>
          <a:ln w="9525">
            <a:solidFill>
              <a:schemeClr val="accent1">
                <a:lumMod val="50000"/>
              </a:schemeClr>
            </a:solidFill>
            <a:round/>
            <a:headEnd/>
            <a:tailEnd/>
          </a:ln>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effectLst>
                  <a:outerShdw blurRad="38100" dist="38100" dir="2700000" algn="tl">
                    <a:srgbClr val="000000"/>
                  </a:outerShdw>
                </a:effectLst>
              </a:rPr>
              <a:t>Public </a:t>
            </a:r>
          </a:p>
          <a:p>
            <a:pPr algn="ctr" eaLnBrk="1" hangingPunct="1"/>
            <a:r>
              <a:rPr lang="en-US" altLang="en-US" b="1">
                <a:solidFill>
                  <a:schemeClr val="tx1"/>
                </a:solidFill>
                <a:effectLst>
                  <a:outerShdw blurRad="38100" dist="38100" dir="2700000" algn="tl">
                    <a:srgbClr val="000000"/>
                  </a:outerShdw>
                </a:effectLst>
              </a:rPr>
              <a:t>Finances</a:t>
            </a:r>
          </a:p>
        </p:txBody>
      </p:sp>
      <p:sp>
        <p:nvSpPr>
          <p:cNvPr id="2" name="AutoShape 11"/>
          <p:cNvSpPr>
            <a:spLocks noChangeArrowheads="1"/>
          </p:cNvSpPr>
          <p:nvPr/>
        </p:nvSpPr>
        <p:spPr bwMode="auto">
          <a:xfrm>
            <a:off x="6148388" y="5159229"/>
            <a:ext cx="2568575" cy="769623"/>
          </a:xfrm>
          <a:prstGeom prst="foldedCorner">
            <a:avLst>
              <a:gd name="adj" fmla="val 12500"/>
            </a:avLst>
          </a:prstGeom>
          <a:solidFill>
            <a:schemeClr val="bg1">
              <a:lumMod val="75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Mechatronics </a:t>
            </a:r>
            <a:r>
              <a:rPr lang="en-US" altLang="en-US" b="1" dirty="0" smtClean="0">
                <a:solidFill>
                  <a:schemeClr val="tx1"/>
                </a:solidFill>
                <a:effectLst>
                  <a:outerShdw blurRad="38100" dist="38100" dir="2700000" algn="tl">
                    <a:srgbClr val="000000"/>
                  </a:outerShdw>
                </a:effectLst>
              </a:rPr>
              <a:t>in </a:t>
            </a:r>
            <a:endParaRPr lang="en-US" altLang="en-US" b="1" dirty="0">
              <a:solidFill>
                <a:schemeClr val="tx1"/>
              </a:solidFill>
              <a:effectLst>
                <a:outerShdw blurRad="38100" dist="38100" dir="2700000" algn="tl">
                  <a:srgbClr val="000000"/>
                </a:outerShdw>
              </a:effectLst>
            </a:endParaRPr>
          </a:p>
          <a:p>
            <a:pPr algn="ctr" eaLnBrk="1" hangingPunct="1"/>
            <a:r>
              <a:rPr lang="en-US" altLang="en-US" b="1" dirty="0">
                <a:solidFill>
                  <a:schemeClr val="tx1"/>
                </a:solidFill>
                <a:effectLst>
                  <a:outerShdw blurRad="38100" dist="38100" dir="2700000" algn="tl">
                    <a:srgbClr val="000000"/>
                  </a:outerShdw>
                </a:effectLst>
              </a:rPr>
              <a:t>Vehicles </a:t>
            </a:r>
          </a:p>
        </p:txBody>
      </p:sp>
      <p:sp>
        <p:nvSpPr>
          <p:cNvPr id="12" name="AutoShape 5"/>
          <p:cNvSpPr>
            <a:spLocks noChangeArrowheads="1"/>
          </p:cNvSpPr>
          <p:nvPr/>
        </p:nvSpPr>
        <p:spPr bwMode="auto">
          <a:xfrm>
            <a:off x="558800" y="4428144"/>
            <a:ext cx="2540000" cy="609888"/>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eaLnBrk="1" hangingPunct="1"/>
            <a:r>
              <a:rPr lang="en-US" altLang="en-US" b="1" dirty="0" smtClean="0">
                <a:solidFill>
                  <a:schemeClr val="tx1"/>
                </a:solidFill>
                <a:effectLst>
                  <a:outerShdw blurRad="38100" dist="38100" dir="2700000" algn="tl">
                    <a:srgbClr val="000000"/>
                  </a:outerShdw>
                </a:effectLst>
              </a:rPr>
              <a:t>Military Topographic </a:t>
            </a:r>
            <a:endParaRPr lang="en-US" altLang="en-US" b="1" dirty="0">
              <a:solidFill>
                <a:schemeClr val="tx1"/>
              </a:solidFill>
              <a:effectLst>
                <a:outerShdw blurRad="38100" dist="38100" dir="2700000" algn="tl">
                  <a:srgbClr val="000000"/>
                </a:outerShdw>
              </a:effectLst>
            </a:endParaRPr>
          </a:p>
          <a:p>
            <a:pPr algn="ctr" eaLnBrk="1" hangingPunct="1"/>
            <a:r>
              <a:rPr lang="en-US" altLang="en-US" b="1" dirty="0">
                <a:solidFill>
                  <a:schemeClr val="tx1"/>
                </a:solidFill>
                <a:effectLst>
                  <a:outerShdw blurRad="38100" dist="38100" dir="2700000" algn="tl">
                    <a:srgbClr val="000000"/>
                  </a:outerShdw>
                </a:effectLst>
              </a:rPr>
              <a:t>Engineering</a:t>
            </a:r>
          </a:p>
        </p:txBody>
      </p:sp>
      <p:sp>
        <p:nvSpPr>
          <p:cNvPr id="13" name="AutoShape 5"/>
          <p:cNvSpPr>
            <a:spLocks noChangeArrowheads="1"/>
          </p:cNvSpPr>
          <p:nvPr/>
        </p:nvSpPr>
        <p:spPr bwMode="auto">
          <a:xfrm>
            <a:off x="552450" y="5159228"/>
            <a:ext cx="2538413" cy="766903"/>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a:solidFill>
                  <a:schemeClr val="tx1"/>
                </a:solidFill>
                <a:effectLst>
                  <a:outerShdw blurRad="38100" dist="38100" dir="2700000" algn="tl">
                    <a:srgbClr val="000000"/>
                  </a:outerShdw>
                </a:effectLst>
              </a:rPr>
              <a:t>Forensic Engineering </a:t>
            </a:r>
          </a:p>
          <a:p>
            <a:pPr algn="ctr" eaLnBrk="1" hangingPunct="1"/>
            <a:r>
              <a:rPr lang="en-US" altLang="en-US" b="1" dirty="0" smtClean="0">
                <a:solidFill>
                  <a:schemeClr val="tx1"/>
                </a:solidFill>
                <a:effectLst>
                  <a:outerShdw blurRad="38100" dist="38100" dir="2700000" algn="tl">
                    <a:srgbClr val="000000"/>
                  </a:outerShdw>
                </a:effectLst>
              </a:rPr>
              <a:t>(</a:t>
            </a:r>
            <a:r>
              <a:rPr lang="en-US" altLang="en-US" b="1" dirty="0" err="1" smtClean="0">
                <a:solidFill>
                  <a:schemeClr val="tx1"/>
                </a:solidFill>
                <a:effectLst>
                  <a:outerShdw blurRad="38100" dist="38100" dir="2700000" algn="tl">
                    <a:srgbClr val="000000"/>
                  </a:outerShdw>
                </a:effectLst>
              </a:rPr>
              <a:t>english</a:t>
            </a:r>
            <a:r>
              <a:rPr lang="en-US" altLang="en-US" b="1" dirty="0" smtClean="0">
                <a:solidFill>
                  <a:schemeClr val="tx1"/>
                </a:solidFill>
                <a:effectLst>
                  <a:outerShdw blurRad="38100" dist="38100" dir="2700000" algn="tl">
                    <a:srgbClr val="000000"/>
                  </a:outerShdw>
                </a:effectLst>
              </a:rPr>
              <a:t>)</a:t>
            </a:r>
            <a:endParaRPr lang="en-US" altLang="en-US" b="1" dirty="0">
              <a:solidFill>
                <a:schemeClr val="tx1"/>
              </a:solidFill>
              <a:effectLst>
                <a:outerShdw blurRad="38100" dist="38100" dir="2700000" algn="tl">
                  <a:srgbClr val="000000"/>
                </a:outerShdw>
              </a:effectLst>
            </a:endParaRPr>
          </a:p>
        </p:txBody>
      </p:sp>
      <p:pic>
        <p:nvPicPr>
          <p:cNvPr id="43021" name="Picture 5" descr="17921_003_zgrad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86200" y="1339850"/>
            <a:ext cx="1589088" cy="1179513"/>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18" name="AutoShape 5"/>
          <p:cNvSpPr>
            <a:spLocks noChangeArrowheads="1"/>
          </p:cNvSpPr>
          <p:nvPr/>
        </p:nvSpPr>
        <p:spPr bwMode="auto">
          <a:xfrm>
            <a:off x="566738" y="2963636"/>
            <a:ext cx="2532062" cy="583262"/>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a:solidFill>
                  <a:schemeClr val="tx1"/>
                </a:solidFill>
                <a:effectLst>
                  <a:outerShdw blurRad="38100" dist="38100" dir="2700000" algn="tl">
                    <a:srgbClr val="000000"/>
                  </a:outerShdw>
                </a:effectLst>
              </a:rPr>
              <a:t>Military Management</a:t>
            </a:r>
          </a:p>
        </p:txBody>
      </p:sp>
      <p:sp>
        <p:nvSpPr>
          <p:cNvPr id="3" name="AutoShape 5"/>
          <p:cNvSpPr>
            <a:spLocks noChangeArrowheads="1"/>
          </p:cNvSpPr>
          <p:nvPr/>
        </p:nvSpPr>
        <p:spPr bwMode="auto">
          <a:xfrm>
            <a:off x="6186488" y="2963635"/>
            <a:ext cx="2532062" cy="598005"/>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700" b="1" dirty="0">
                <a:solidFill>
                  <a:schemeClr val="tx1"/>
                </a:solidFill>
                <a:effectLst>
                  <a:outerShdw blurRad="38100" dist="38100" dir="2700000" algn="tl">
                    <a:srgbClr val="000000"/>
                  </a:outerShdw>
                </a:effectLst>
              </a:rPr>
              <a:t>Management </a:t>
            </a:r>
            <a:r>
              <a:rPr lang="en-US" altLang="en-US" sz="1700" b="1" dirty="0" smtClean="0">
                <a:solidFill>
                  <a:schemeClr val="tx1"/>
                </a:solidFill>
                <a:effectLst>
                  <a:outerShdw blurRad="38100" dist="38100" dir="2700000" algn="tl">
                    <a:srgbClr val="000000"/>
                  </a:outerShdw>
                </a:effectLst>
              </a:rPr>
              <a:t>in </a:t>
            </a:r>
          </a:p>
          <a:p>
            <a:pPr algn="ctr" eaLnBrk="1" hangingPunct="1"/>
            <a:r>
              <a:rPr lang="en-US" altLang="en-US" sz="1700" b="1" dirty="0" err="1" smtClean="0">
                <a:solidFill>
                  <a:schemeClr val="tx1"/>
                </a:solidFill>
                <a:effectLst>
                  <a:outerShdw blurRad="38100" dist="38100" dir="2700000" algn="tl">
                    <a:srgbClr val="000000"/>
                  </a:outerShdw>
                </a:effectLst>
              </a:rPr>
              <a:t>Defence</a:t>
            </a:r>
            <a:endParaRPr lang="en-US" altLang="en-US" sz="1700" b="1" dirty="0">
              <a:solidFill>
                <a:schemeClr val="tx1"/>
              </a:solidFill>
              <a:effectLst>
                <a:outerShdw blurRad="38100" dist="38100" dir="2700000" algn="tl">
                  <a:srgbClr val="000000"/>
                </a:outerShdw>
              </a:effectLst>
            </a:endParaRPr>
          </a:p>
        </p:txBody>
      </p:sp>
      <p:sp>
        <p:nvSpPr>
          <p:cNvPr id="19"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 </a:t>
            </a:r>
            <a:endParaRPr lang="sr-Cyrl-CS" altLang="en-US" sz="1100" b="1">
              <a:solidFill>
                <a:schemeClr val="tx1"/>
              </a:solidFill>
            </a:endParaRPr>
          </a:p>
        </p:txBody>
      </p:sp>
      <p:sp>
        <p:nvSpPr>
          <p:cNvPr id="20" name="AutoShape 6"/>
          <p:cNvSpPr>
            <a:spLocks noChangeArrowheads="1"/>
          </p:cNvSpPr>
          <p:nvPr/>
        </p:nvSpPr>
        <p:spPr bwMode="auto">
          <a:xfrm>
            <a:off x="3319463" y="5159229"/>
            <a:ext cx="2628900" cy="770231"/>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1700" b="1" dirty="0" smtClean="0">
                <a:solidFill>
                  <a:schemeClr val="tx1"/>
                </a:solidFill>
                <a:effectLst>
                  <a:outerShdw blurRad="38100" dist="38100" dir="2700000" algn="tl">
                    <a:srgbClr val="000000"/>
                  </a:outerShdw>
                </a:effectLst>
              </a:rPr>
              <a:t>Military Chemical </a:t>
            </a:r>
          </a:p>
          <a:p>
            <a:pPr algn="ctr" eaLnBrk="1" hangingPunct="1"/>
            <a:r>
              <a:rPr lang="en-US" altLang="en-US" sz="1700" b="1" dirty="0" smtClean="0">
                <a:solidFill>
                  <a:schemeClr val="tx1"/>
                </a:solidFill>
                <a:effectLst>
                  <a:outerShdw blurRad="38100" dist="38100" dir="2700000" algn="tl">
                    <a:srgbClr val="000000"/>
                  </a:outerShdw>
                </a:effectLst>
              </a:rPr>
              <a:t>Engineering</a:t>
            </a:r>
            <a:endParaRPr lang="en-US" altLang="en-US" sz="1700" b="1" dirty="0">
              <a:solidFill>
                <a:schemeClr val="tx1"/>
              </a:solidFill>
              <a:effectLst>
                <a:outerShdw blurRad="38100" dist="38100" dir="2700000" algn="tl">
                  <a:srgbClr val="000000"/>
                </a:outerShdw>
              </a:effectLst>
            </a:endParaRPr>
          </a:p>
        </p:txBody>
      </p:sp>
      <p:sp>
        <p:nvSpPr>
          <p:cNvPr id="21" name="Text Box 4"/>
          <p:cNvSpPr txBox="1">
            <a:spLocks noChangeArrowheads="1"/>
          </p:cNvSpPr>
          <p:nvPr/>
        </p:nvSpPr>
        <p:spPr bwMode="auto">
          <a:xfrm>
            <a:off x="3563938" y="685800"/>
            <a:ext cx="3392487" cy="457200"/>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MASTER STUDIES</a:t>
            </a:r>
          </a:p>
        </p:txBody>
      </p:sp>
      <p:sp>
        <p:nvSpPr>
          <p:cNvPr id="22" name="AutoShape 5"/>
          <p:cNvSpPr>
            <a:spLocks noChangeArrowheads="1"/>
          </p:cNvSpPr>
          <p:nvPr/>
        </p:nvSpPr>
        <p:spPr bwMode="auto">
          <a:xfrm>
            <a:off x="572186" y="2242488"/>
            <a:ext cx="2532062" cy="583262"/>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b="1" dirty="0" smtClean="0">
                <a:solidFill>
                  <a:schemeClr val="tx1"/>
                </a:solidFill>
                <a:effectLst>
                  <a:outerShdw blurRad="38100" dist="38100" dir="2700000" algn="tl">
                    <a:srgbClr val="000000"/>
                  </a:outerShdw>
                </a:effectLst>
              </a:rPr>
              <a:t>Security Management</a:t>
            </a:r>
          </a:p>
          <a:p>
            <a:pPr algn="ctr" eaLnBrk="1" hangingPunct="1"/>
            <a:r>
              <a:rPr lang="en-US" altLang="en-US" b="1" dirty="0" smtClean="0">
                <a:solidFill>
                  <a:schemeClr val="tx1"/>
                </a:solidFill>
                <a:effectLst>
                  <a:outerShdw blurRad="38100" dist="38100" dir="2700000" algn="tl">
                    <a:srgbClr val="000000"/>
                  </a:outerShdw>
                </a:effectLst>
              </a:rPr>
              <a:t>in </a:t>
            </a:r>
            <a:r>
              <a:rPr lang="en-US" altLang="en-US" b="1" dirty="0" err="1" smtClean="0">
                <a:solidFill>
                  <a:schemeClr val="tx1"/>
                </a:solidFill>
                <a:effectLst>
                  <a:outerShdw blurRad="38100" dist="38100" dir="2700000" algn="tl">
                    <a:srgbClr val="000000"/>
                  </a:outerShdw>
                </a:effectLst>
              </a:rPr>
              <a:t>Defence</a:t>
            </a:r>
            <a:endParaRPr lang="en-US" altLang="en-US" b="1" dirty="0">
              <a:solidFill>
                <a:schemeClr val="tx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misc\___________________newVS\prezentacija-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122" b="34219"/>
          <a:stretch>
            <a:fillRect/>
          </a:stretch>
        </p:blipFill>
        <p:spPr bwMode="auto">
          <a:xfrm>
            <a:off x="0" y="0"/>
            <a:ext cx="9155113" cy="6858000"/>
          </a:xfrm>
          <a:prstGeom prst="rect">
            <a:avLst/>
          </a:prstGeom>
          <a:noFill/>
          <a:ln w="63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5058" name="Slide Number Placeholder 5"/>
          <p:cNvSpPr txBox="1">
            <a:spLocks noGrp="1"/>
          </p:cNvSpPr>
          <p:nvPr/>
        </p:nvSpPr>
        <p:spPr bwMode="auto">
          <a:xfrm>
            <a:off x="6553200" y="6429375"/>
            <a:ext cx="2133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r" eaLnBrk="1" hangingPunct="1"/>
            <a:fld id="{9FA07BFA-50D8-4B55-992A-BB1AC67111D7}" type="slidenum">
              <a:rPr lang="en-US" altLang="en-US" sz="1000">
                <a:solidFill>
                  <a:srgbClr val="F2F2F2"/>
                </a:solidFill>
                <a:latin typeface="ResavskaS"/>
              </a:rPr>
              <a:pPr algn="r" eaLnBrk="1" hangingPunct="1"/>
              <a:t>9</a:t>
            </a:fld>
            <a:endParaRPr lang="en-US" altLang="en-US" sz="1000">
              <a:solidFill>
                <a:srgbClr val="F2F2F2"/>
              </a:solidFill>
              <a:latin typeface="ResavskaS"/>
            </a:endParaRPr>
          </a:p>
        </p:txBody>
      </p:sp>
      <p:pic>
        <p:nvPicPr>
          <p:cNvPr id="45059" name="Picture 15" descr="Picture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83513" y="285750"/>
            <a:ext cx="931862" cy="107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5"/>
          <p:cNvSpPr>
            <a:spLocks noChangeArrowheads="1"/>
          </p:cNvSpPr>
          <p:nvPr/>
        </p:nvSpPr>
        <p:spPr bwMode="auto">
          <a:xfrm>
            <a:off x="831850" y="2276475"/>
            <a:ext cx="6221413" cy="1058863"/>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dirty="0">
                <a:solidFill>
                  <a:schemeClr val="tx1"/>
                </a:solidFill>
                <a:effectLst>
                  <a:outerShdw blurRad="38100" dist="38100" dir="2700000" algn="tl">
                    <a:srgbClr val="000000"/>
                  </a:outerShdw>
                </a:effectLst>
              </a:rPr>
              <a:t>Integrated Studies of Medicine</a:t>
            </a:r>
            <a:endParaRPr lang="sr-Cyrl-CS" altLang="en-US" sz="2000" b="1" dirty="0">
              <a:solidFill>
                <a:schemeClr val="tx1"/>
              </a:solidFill>
              <a:effectLst>
                <a:outerShdw blurRad="38100" dist="38100" dir="2700000" algn="tl">
                  <a:srgbClr val="000000"/>
                </a:outerShdw>
              </a:effectLst>
            </a:endParaRPr>
          </a:p>
        </p:txBody>
      </p:sp>
      <p:sp>
        <p:nvSpPr>
          <p:cNvPr id="10" name="AutoShape 5"/>
          <p:cNvSpPr>
            <a:spLocks noChangeArrowheads="1"/>
          </p:cNvSpPr>
          <p:nvPr/>
        </p:nvSpPr>
        <p:spPr bwMode="auto">
          <a:xfrm>
            <a:off x="831850" y="3595688"/>
            <a:ext cx="6221413" cy="1058862"/>
          </a:xfrm>
          <a:prstGeom prst="foldedCorner">
            <a:avLst>
              <a:gd name="adj" fmla="val 12500"/>
            </a:avLst>
          </a:prstGeom>
          <a:solidFill>
            <a:schemeClr val="accent1">
              <a:lumMod val="50000"/>
            </a:schemeClr>
          </a:solidFill>
          <a:ln w="9525">
            <a:solidFill>
              <a:schemeClr val="accent1">
                <a:lumMod val="50000"/>
              </a:schemeClr>
            </a:solidFill>
            <a:round/>
            <a:headEnd/>
            <a:tailEnd/>
          </a:ln>
          <a:effectLst/>
        </p:spPr>
        <p:txBody>
          <a:bodyPr wrap="none" anchor="ct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r>
              <a:rPr lang="en-US" altLang="en-US" sz="2000" b="1">
                <a:solidFill>
                  <a:schemeClr val="tx1"/>
                </a:solidFill>
                <a:effectLst>
                  <a:outerShdw blurRad="38100" dist="38100" dir="2700000" algn="tl">
                    <a:srgbClr val="000000"/>
                  </a:outerShdw>
                </a:effectLst>
              </a:rPr>
              <a:t>Integrated Studies</a:t>
            </a:r>
            <a:endParaRPr lang="sr-Cyrl-CS" altLang="en-US" sz="2000" b="1">
              <a:solidFill>
                <a:schemeClr val="tx1"/>
              </a:solidFill>
              <a:effectLst>
                <a:outerShdw blurRad="38100" dist="38100" dir="2700000" algn="tl">
                  <a:srgbClr val="000000"/>
                </a:outerShdw>
              </a:effectLst>
            </a:endParaRPr>
          </a:p>
          <a:p>
            <a:pPr algn="ctr" eaLnBrk="1" hangingPunct="1"/>
            <a:r>
              <a:rPr lang="en-US" altLang="en-US" sz="2000" b="1">
                <a:solidFill>
                  <a:schemeClr val="tx1"/>
                </a:solidFill>
                <a:effectLst>
                  <a:outerShdw blurRad="38100" dist="38100" dir="2700000" algn="tl">
                    <a:srgbClr val="000000"/>
                  </a:outerShdw>
                </a:effectLst>
              </a:rPr>
              <a:t>“Military Aviation”</a:t>
            </a:r>
          </a:p>
        </p:txBody>
      </p:sp>
      <p:pic>
        <p:nvPicPr>
          <p:cNvPr id="45062" name="Picture 6" descr="Exterier00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53288" y="2276475"/>
            <a:ext cx="1590675" cy="1058863"/>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pic>
        <p:nvPicPr>
          <p:cNvPr id="45063" name="Picture 5" descr="17921_003_zgrad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9000" y="3581400"/>
            <a:ext cx="1600200" cy="1071563"/>
          </a:xfrm>
          <a:prstGeom prst="rect">
            <a:avLst/>
          </a:prstGeom>
          <a:noFill/>
          <a:ln w="952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Text Placeholder 15"/>
          <p:cNvSpPr txBox="1">
            <a:spLocks/>
          </p:cNvSpPr>
          <p:nvPr/>
        </p:nvSpPr>
        <p:spPr>
          <a:xfrm>
            <a:off x="1285875" y="1000125"/>
            <a:ext cx="2214563" cy="428625"/>
          </a:xfrm>
          <a:prstGeom prst="rect">
            <a:avLst/>
          </a:prstGeom>
        </p:spPr>
        <p:txBody>
          <a:bodyPr/>
          <a:lstStyle>
            <a:lvl1pPr marL="342900" indent="-342900"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spcBef>
                <a:spcPct val="20000"/>
              </a:spcBef>
              <a:buClr>
                <a:srgbClr val="283B48"/>
              </a:buClr>
              <a:buSzPct val="70000"/>
            </a:pPr>
            <a:r>
              <a:rPr lang="en-US" altLang="en-US" sz="1100" b="1">
                <a:solidFill>
                  <a:schemeClr val="tx1"/>
                </a:solidFill>
              </a:rPr>
              <a:t>UNIVERSITY OF DEFENCE</a:t>
            </a:r>
            <a:endParaRPr lang="sr-Cyrl-CS" altLang="en-US" sz="1100" b="1">
              <a:solidFill>
                <a:schemeClr val="tx1"/>
              </a:solidFill>
            </a:endParaRPr>
          </a:p>
        </p:txBody>
      </p:sp>
      <p:sp>
        <p:nvSpPr>
          <p:cNvPr id="12" name="Text Box 4"/>
          <p:cNvSpPr txBox="1">
            <a:spLocks noChangeArrowheads="1"/>
          </p:cNvSpPr>
          <p:nvPr/>
        </p:nvSpPr>
        <p:spPr bwMode="auto">
          <a:xfrm>
            <a:off x="3563938" y="685800"/>
            <a:ext cx="3392487" cy="822325"/>
          </a:xfrm>
          <a:prstGeom prst="rect">
            <a:avLst/>
          </a:prstGeom>
          <a:noFill/>
          <a:ln w="9525" algn="ctr">
            <a:noFill/>
            <a:miter lim="800000"/>
            <a:headEnd/>
            <a:tailEnd/>
          </a:ln>
          <a:effectLst/>
        </p:spPr>
        <p:txBody>
          <a:bodyPr>
            <a:spAutoFit/>
          </a:bodyPr>
          <a:lstStyle>
            <a:lvl1pPr eaLnBrk="0" hangingPunct="0">
              <a:defRPr>
                <a:solidFill>
                  <a:srgbClr val="000000"/>
                </a:solidFill>
                <a:latin typeface="Arial" pitchFamily="34" charset="0"/>
                <a:cs typeface="Arial" pitchFamily="34" charset="0"/>
              </a:defRPr>
            </a:lvl1pPr>
            <a:lvl2pPr marL="742950" indent="-285750" eaLnBrk="0" hangingPunct="0">
              <a:defRPr>
                <a:solidFill>
                  <a:srgbClr val="000000"/>
                </a:solidFill>
                <a:latin typeface="Arial" pitchFamily="34" charset="0"/>
                <a:cs typeface="Arial" pitchFamily="34" charset="0"/>
              </a:defRPr>
            </a:lvl2pPr>
            <a:lvl3pPr marL="1143000" indent="-228600" eaLnBrk="0" hangingPunct="0">
              <a:defRPr>
                <a:solidFill>
                  <a:srgbClr val="000000"/>
                </a:solidFill>
                <a:latin typeface="Arial" pitchFamily="34" charset="0"/>
                <a:cs typeface="Arial" pitchFamily="34" charset="0"/>
              </a:defRPr>
            </a:lvl3pPr>
            <a:lvl4pPr marL="1600200" indent="-228600" eaLnBrk="0" hangingPunct="0">
              <a:defRPr>
                <a:solidFill>
                  <a:srgbClr val="000000"/>
                </a:solidFill>
                <a:latin typeface="Arial" pitchFamily="34" charset="0"/>
                <a:cs typeface="Arial" pitchFamily="34" charset="0"/>
              </a:defRPr>
            </a:lvl4pPr>
            <a:lvl5pPr marL="2057400" indent="-228600" eaLnBrk="0" hangingPunct="0">
              <a:defRPr>
                <a:solidFill>
                  <a:srgbClr val="000000"/>
                </a:solidFill>
                <a:latin typeface="Arial" pitchFamily="34" charset="0"/>
                <a:cs typeface="Arial" pitchFamily="34" charset="0"/>
              </a:defRPr>
            </a:lvl5pPr>
            <a:lvl6pPr marL="2514600" indent="-228600" eaLnBrk="0" fontAlgn="base" hangingPunct="0">
              <a:spcBef>
                <a:spcPct val="0"/>
              </a:spcBef>
              <a:spcAft>
                <a:spcPct val="0"/>
              </a:spcAft>
              <a:defRPr>
                <a:solidFill>
                  <a:srgbClr val="000000"/>
                </a:solidFill>
                <a:latin typeface="Arial" pitchFamily="34" charset="0"/>
                <a:cs typeface="Arial" pitchFamily="34" charset="0"/>
              </a:defRPr>
            </a:lvl6pPr>
            <a:lvl7pPr marL="2971800" indent="-228600" eaLnBrk="0" fontAlgn="base" hangingPunct="0">
              <a:spcBef>
                <a:spcPct val="0"/>
              </a:spcBef>
              <a:spcAft>
                <a:spcPct val="0"/>
              </a:spcAft>
              <a:defRPr>
                <a:solidFill>
                  <a:srgbClr val="000000"/>
                </a:solidFill>
                <a:latin typeface="Arial" pitchFamily="34" charset="0"/>
                <a:cs typeface="Arial" pitchFamily="34" charset="0"/>
              </a:defRPr>
            </a:lvl7pPr>
            <a:lvl8pPr marL="3429000" indent="-228600" eaLnBrk="0" fontAlgn="base" hangingPunct="0">
              <a:spcBef>
                <a:spcPct val="0"/>
              </a:spcBef>
              <a:spcAft>
                <a:spcPct val="0"/>
              </a:spcAft>
              <a:defRPr>
                <a:solidFill>
                  <a:srgbClr val="000000"/>
                </a:solidFill>
                <a:latin typeface="Arial" pitchFamily="34" charset="0"/>
                <a:cs typeface="Arial" pitchFamily="34" charset="0"/>
              </a:defRPr>
            </a:lvl8pPr>
            <a:lvl9pPr marL="3886200" indent="-228600" eaLnBrk="0" fontAlgn="base" hangingPunct="0">
              <a:spcBef>
                <a:spcPct val="0"/>
              </a:spcBef>
              <a:spcAft>
                <a:spcPct val="0"/>
              </a:spcAft>
              <a:defRPr>
                <a:solidFill>
                  <a:srgbClr val="000000"/>
                </a:solidFill>
                <a:latin typeface="Arial" pitchFamily="34" charset="0"/>
                <a:cs typeface="Arial" pitchFamily="34" charset="0"/>
              </a:defRPr>
            </a:lvl9pPr>
          </a:lstStyle>
          <a:p>
            <a:pPr algn="ctr" eaLnBrk="1" hangingPunct="1">
              <a:spcBef>
                <a:spcPct val="50000"/>
              </a:spcBef>
            </a:pPr>
            <a:r>
              <a:rPr lang="en-US" altLang="en-US" sz="2400" b="1">
                <a:solidFill>
                  <a:schemeClr val="tx1"/>
                </a:solidFill>
                <a:effectLst>
                  <a:outerShdw blurRad="38100" dist="38100" dir="2700000" algn="tl">
                    <a:srgbClr val="000000"/>
                  </a:outerShdw>
                </a:effectLst>
                <a:latin typeface="Times New Roman" pitchFamily="18" charset="0"/>
                <a:cs typeface="Times New Roman" pitchFamily="18" charset="0"/>
              </a:rPr>
              <a:t>INTEGRATED STUDIES</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0500_slide">
  <a:themeElements>
    <a:clrScheme name="ind_0500_slide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fontScheme name="ind_0500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ind_0500_slide 1">
        <a:dk1>
          <a:srgbClr val="000000"/>
        </a:dk1>
        <a:lt1>
          <a:srgbClr val="FFFFFF"/>
        </a:lt1>
        <a:dk2>
          <a:srgbClr val="003399"/>
        </a:dk2>
        <a:lt2>
          <a:srgbClr val="FFFFFF"/>
        </a:lt2>
        <a:accent1>
          <a:srgbClr val="6D99F2"/>
        </a:accent1>
        <a:accent2>
          <a:srgbClr val="6FB8F7"/>
        </a:accent2>
        <a:accent3>
          <a:srgbClr val="AAADCA"/>
        </a:accent3>
        <a:accent4>
          <a:srgbClr val="DADADA"/>
        </a:accent4>
        <a:accent5>
          <a:srgbClr val="BACAF7"/>
        </a:accent5>
        <a:accent6>
          <a:srgbClr val="64A6E0"/>
        </a:accent6>
        <a:hlink>
          <a:srgbClr val="B2CCFF"/>
        </a:hlink>
        <a:folHlink>
          <a:srgbClr val="B2DBFF"/>
        </a:folHlink>
      </a:clrScheme>
      <a:clrMap bg1="dk2" tx1="lt1" bg2="dk1" tx2="lt2" accent1="accent1" accent2="accent2" accent3="accent3" accent4="accent4" accent5="accent5" accent6="accent6" hlink="hlink" folHlink="folHlink"/>
    </a:extraClrScheme>
    <a:extraClrScheme>
      <a:clrScheme name="ind_0500_slide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clrMap bg1="dk2" tx1="lt1" bg2="dk1" tx2="lt2" accent1="accent1" accent2="accent2" accent3="accent3" accent4="accent4" accent5="accent5" accent6="accent6" hlink="hlink" folHlink="folHlink"/>
    </a:extraClrScheme>
    <a:extraClrScheme>
      <a:clrScheme name="ind_0500_slide 3">
        <a:dk1>
          <a:srgbClr val="000000"/>
        </a:dk1>
        <a:lt1>
          <a:srgbClr val="FFFFFF"/>
        </a:lt1>
        <a:dk2>
          <a:srgbClr val="003399"/>
        </a:dk2>
        <a:lt2>
          <a:srgbClr val="FFFFFF"/>
        </a:lt2>
        <a:accent1>
          <a:srgbClr val="F2AE79"/>
        </a:accent1>
        <a:accent2>
          <a:srgbClr val="8CB2FF"/>
        </a:accent2>
        <a:accent3>
          <a:srgbClr val="AAADCA"/>
        </a:accent3>
        <a:accent4>
          <a:srgbClr val="DADADA"/>
        </a:accent4>
        <a:accent5>
          <a:srgbClr val="F7D3BE"/>
        </a:accent5>
        <a:accent6>
          <a:srgbClr val="7EA1E7"/>
        </a:accent6>
        <a:hlink>
          <a:srgbClr val="FFCFCC"/>
        </a:hlink>
        <a:folHlink>
          <a:srgbClr val="F7E9A1"/>
        </a:folHlink>
      </a:clrScheme>
      <a:clrMap bg1="dk2" tx1="lt1" bg2="dk1" tx2="lt2" accent1="accent1" accent2="accent2" accent3="accent3" accent4="accent4" accent5="accent5" accent6="accent6" hlink="hlink" folHlink="folHlink"/>
    </a:extraClrScheme>
    <a:extraClrScheme>
      <a:clrScheme name="ind_0500_slide 4">
        <a:dk1>
          <a:srgbClr val="000000"/>
        </a:dk1>
        <a:lt1>
          <a:srgbClr val="FFFFFF"/>
        </a:lt1>
        <a:dk2>
          <a:srgbClr val="003399"/>
        </a:dk2>
        <a:lt2>
          <a:srgbClr val="FFFFFF"/>
        </a:lt2>
        <a:accent1>
          <a:srgbClr val="B5DE6F"/>
        </a:accent1>
        <a:accent2>
          <a:srgbClr val="E6CF5C"/>
        </a:accent2>
        <a:accent3>
          <a:srgbClr val="AAADCA"/>
        </a:accent3>
        <a:accent4>
          <a:srgbClr val="DADADA"/>
        </a:accent4>
        <a:accent5>
          <a:srgbClr val="D7ECBB"/>
        </a:accent5>
        <a:accent6>
          <a:srgbClr val="D0BB53"/>
        </a:accent6>
        <a:hlink>
          <a:srgbClr val="FFD9EB"/>
        </a:hlink>
        <a:folHlink>
          <a:srgbClr val="B2CCFF"/>
        </a:folHlink>
      </a:clrScheme>
      <a:clrMap bg1="dk2" tx1="lt1" bg2="dk1" tx2="lt2" accent1="accent1" accent2="accent2" accent3="accent3" accent4="accent4" accent5="accent5" accent6="accent6" hlink="hlink" folHlink="folHlink"/>
    </a:extraClrScheme>
    <a:extraClrScheme>
      <a:clrScheme name="ind_0500_slide 5">
        <a:dk1>
          <a:srgbClr val="000000"/>
        </a:dk1>
        <a:lt1>
          <a:srgbClr val="FFFFFF"/>
        </a:lt1>
        <a:dk2>
          <a:srgbClr val="000000"/>
        </a:dk2>
        <a:lt2>
          <a:srgbClr val="B2B2B2"/>
        </a:lt2>
        <a:accent1>
          <a:srgbClr val="6D99F2"/>
        </a:accent1>
        <a:accent2>
          <a:srgbClr val="6FB8F7"/>
        </a:accent2>
        <a:accent3>
          <a:srgbClr val="FFFFFF"/>
        </a:accent3>
        <a:accent4>
          <a:srgbClr val="000000"/>
        </a:accent4>
        <a:accent5>
          <a:srgbClr val="BACAF7"/>
        </a:accent5>
        <a:accent6>
          <a:srgbClr val="64A6E0"/>
        </a:accent6>
        <a:hlink>
          <a:srgbClr val="B2CCFF"/>
        </a:hlink>
        <a:folHlink>
          <a:srgbClr val="B2DBFF"/>
        </a:folHlink>
      </a:clrScheme>
      <a:clrMap bg1="lt1" tx1="dk1" bg2="lt2" tx2="dk2" accent1="accent1" accent2="accent2" accent3="accent3" accent4="accent4" accent5="accent5" accent6="accent6" hlink="hlink" folHlink="folHlink"/>
    </a:extraClrScheme>
    <a:extraClrScheme>
      <a:clrScheme name="ind_0500_slide 6">
        <a:dk1>
          <a:srgbClr val="000000"/>
        </a:dk1>
        <a:lt1>
          <a:srgbClr val="FFFFFF"/>
        </a:lt1>
        <a:dk2>
          <a:srgbClr val="000000"/>
        </a:dk2>
        <a:lt2>
          <a:srgbClr val="B2B2B2"/>
        </a:lt2>
        <a:accent1>
          <a:srgbClr val="61C7F2"/>
        </a:accent1>
        <a:accent2>
          <a:srgbClr val="C4B2FF"/>
        </a:accent2>
        <a:accent3>
          <a:srgbClr val="FFFFFF"/>
        </a:accent3>
        <a:accent4>
          <a:srgbClr val="000000"/>
        </a:accent4>
        <a:accent5>
          <a:srgbClr val="B7E0F7"/>
        </a:accent5>
        <a:accent6>
          <a:srgbClr val="B1A1E7"/>
        </a:accent6>
        <a:hlink>
          <a:srgbClr val="B2CCFF"/>
        </a:hlink>
        <a:folHlink>
          <a:srgbClr val="F7D9FF"/>
        </a:folHlink>
      </a:clrScheme>
      <a:clrMap bg1="lt1" tx1="dk1" bg2="lt2" tx2="dk2" accent1="accent1" accent2="accent2" accent3="accent3" accent4="accent4" accent5="accent5" accent6="accent6" hlink="hlink" folHlink="folHlink"/>
    </a:extraClrScheme>
    <a:extraClrScheme>
      <a:clrScheme name="ind_0500_slide 7">
        <a:dk1>
          <a:srgbClr val="000000"/>
        </a:dk1>
        <a:lt1>
          <a:srgbClr val="FFFFFF"/>
        </a:lt1>
        <a:dk2>
          <a:srgbClr val="000000"/>
        </a:dk2>
        <a:lt2>
          <a:srgbClr val="B2B2B2"/>
        </a:lt2>
        <a:accent1>
          <a:srgbClr val="F2AE79"/>
        </a:accent1>
        <a:accent2>
          <a:srgbClr val="8CB2FF"/>
        </a:accent2>
        <a:accent3>
          <a:srgbClr val="FFFFFF"/>
        </a:accent3>
        <a:accent4>
          <a:srgbClr val="000000"/>
        </a:accent4>
        <a:accent5>
          <a:srgbClr val="F7D3BE"/>
        </a:accent5>
        <a:accent6>
          <a:srgbClr val="7EA1E7"/>
        </a:accent6>
        <a:hlink>
          <a:srgbClr val="FFCFCC"/>
        </a:hlink>
        <a:folHlink>
          <a:srgbClr val="F7E9A1"/>
        </a:folHlink>
      </a:clrScheme>
      <a:clrMap bg1="lt1" tx1="dk1" bg2="lt2" tx2="dk2" accent1="accent1" accent2="accent2" accent3="accent3" accent4="accent4" accent5="accent5" accent6="accent6" hlink="hlink" folHlink="folHlink"/>
    </a:extraClrScheme>
    <a:extraClrScheme>
      <a:clrScheme name="ind_0500_slide 8">
        <a:dk1>
          <a:srgbClr val="000000"/>
        </a:dk1>
        <a:lt1>
          <a:srgbClr val="FFFFFF"/>
        </a:lt1>
        <a:dk2>
          <a:srgbClr val="000000"/>
        </a:dk2>
        <a:lt2>
          <a:srgbClr val="B2B2B2"/>
        </a:lt2>
        <a:accent1>
          <a:srgbClr val="B5DE6F"/>
        </a:accent1>
        <a:accent2>
          <a:srgbClr val="E6CF5C"/>
        </a:accent2>
        <a:accent3>
          <a:srgbClr val="FFFFFF"/>
        </a:accent3>
        <a:accent4>
          <a:srgbClr val="000000"/>
        </a:accent4>
        <a:accent5>
          <a:srgbClr val="D7ECBB"/>
        </a:accent5>
        <a:accent6>
          <a:srgbClr val="D0BB53"/>
        </a:accent6>
        <a:hlink>
          <a:srgbClr val="FFD9EB"/>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charset="0"/>
            <a:cs typeface="Arial" charset="0"/>
          </a:defRPr>
        </a:defPPr>
      </a:lstStyle>
    </a:lnDef>
  </a:objectDefaults>
  <a:extraClrSchemeLst>
    <a:extraClrScheme>
      <a:clrScheme name="1_Default Design 1">
        <a:dk1>
          <a:srgbClr val="000000"/>
        </a:dk1>
        <a:lt1>
          <a:srgbClr val="FFFFFF"/>
        </a:lt1>
        <a:dk2>
          <a:srgbClr val="003399"/>
        </a:dk2>
        <a:lt2>
          <a:srgbClr val="FFFFFF"/>
        </a:lt2>
        <a:accent1>
          <a:srgbClr val="6D99F2"/>
        </a:accent1>
        <a:accent2>
          <a:srgbClr val="6FB8F7"/>
        </a:accent2>
        <a:accent3>
          <a:srgbClr val="AAADCA"/>
        </a:accent3>
        <a:accent4>
          <a:srgbClr val="DADADA"/>
        </a:accent4>
        <a:accent5>
          <a:srgbClr val="BACAF7"/>
        </a:accent5>
        <a:accent6>
          <a:srgbClr val="64A6E0"/>
        </a:accent6>
        <a:hlink>
          <a:srgbClr val="B2CCFF"/>
        </a:hlink>
        <a:folHlink>
          <a:srgbClr val="B2D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3399"/>
        </a:dk2>
        <a:lt2>
          <a:srgbClr val="FFFFFF"/>
        </a:lt2>
        <a:accent1>
          <a:srgbClr val="61C7F2"/>
        </a:accent1>
        <a:accent2>
          <a:srgbClr val="C4B2FF"/>
        </a:accent2>
        <a:accent3>
          <a:srgbClr val="AAADCA"/>
        </a:accent3>
        <a:accent4>
          <a:srgbClr val="DADADA"/>
        </a:accent4>
        <a:accent5>
          <a:srgbClr val="B7E0F7"/>
        </a:accent5>
        <a:accent6>
          <a:srgbClr val="B1A1E7"/>
        </a:accent6>
        <a:hlink>
          <a:srgbClr val="B2CCFF"/>
        </a:hlink>
        <a:folHlink>
          <a:srgbClr val="F7D9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3399"/>
        </a:dk2>
        <a:lt2>
          <a:srgbClr val="FFFFFF"/>
        </a:lt2>
        <a:accent1>
          <a:srgbClr val="F2AE79"/>
        </a:accent1>
        <a:accent2>
          <a:srgbClr val="8CB2FF"/>
        </a:accent2>
        <a:accent3>
          <a:srgbClr val="AAADCA"/>
        </a:accent3>
        <a:accent4>
          <a:srgbClr val="DADADA"/>
        </a:accent4>
        <a:accent5>
          <a:srgbClr val="F7D3BE"/>
        </a:accent5>
        <a:accent6>
          <a:srgbClr val="7EA1E7"/>
        </a:accent6>
        <a:hlink>
          <a:srgbClr val="FFCFCC"/>
        </a:hlink>
        <a:folHlink>
          <a:srgbClr val="F7E9A1"/>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3399"/>
        </a:dk2>
        <a:lt2>
          <a:srgbClr val="FFFFFF"/>
        </a:lt2>
        <a:accent1>
          <a:srgbClr val="B5DE6F"/>
        </a:accent1>
        <a:accent2>
          <a:srgbClr val="E6CF5C"/>
        </a:accent2>
        <a:accent3>
          <a:srgbClr val="AAADCA"/>
        </a:accent3>
        <a:accent4>
          <a:srgbClr val="DADADA"/>
        </a:accent4>
        <a:accent5>
          <a:srgbClr val="D7ECBB"/>
        </a:accent5>
        <a:accent6>
          <a:srgbClr val="D0BB53"/>
        </a:accent6>
        <a:hlink>
          <a:srgbClr val="FFD9EB"/>
        </a:hlink>
        <a:folHlink>
          <a:srgbClr val="B2CC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6D99F2"/>
        </a:accent1>
        <a:accent2>
          <a:srgbClr val="6FB8F7"/>
        </a:accent2>
        <a:accent3>
          <a:srgbClr val="FFFFFF"/>
        </a:accent3>
        <a:accent4>
          <a:srgbClr val="000000"/>
        </a:accent4>
        <a:accent5>
          <a:srgbClr val="BACAF7"/>
        </a:accent5>
        <a:accent6>
          <a:srgbClr val="64A6E0"/>
        </a:accent6>
        <a:hlink>
          <a:srgbClr val="B2CCFF"/>
        </a:hlink>
        <a:folHlink>
          <a:srgbClr val="B2D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61C7F2"/>
        </a:accent1>
        <a:accent2>
          <a:srgbClr val="C4B2FF"/>
        </a:accent2>
        <a:accent3>
          <a:srgbClr val="FFFFFF"/>
        </a:accent3>
        <a:accent4>
          <a:srgbClr val="000000"/>
        </a:accent4>
        <a:accent5>
          <a:srgbClr val="B7E0F7"/>
        </a:accent5>
        <a:accent6>
          <a:srgbClr val="B1A1E7"/>
        </a:accent6>
        <a:hlink>
          <a:srgbClr val="B2CCFF"/>
        </a:hlink>
        <a:folHlink>
          <a:srgbClr val="F7D9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F2AE79"/>
        </a:accent1>
        <a:accent2>
          <a:srgbClr val="8CB2FF"/>
        </a:accent2>
        <a:accent3>
          <a:srgbClr val="FFFFFF"/>
        </a:accent3>
        <a:accent4>
          <a:srgbClr val="000000"/>
        </a:accent4>
        <a:accent5>
          <a:srgbClr val="F7D3BE"/>
        </a:accent5>
        <a:accent6>
          <a:srgbClr val="7EA1E7"/>
        </a:accent6>
        <a:hlink>
          <a:srgbClr val="FFCFCC"/>
        </a:hlink>
        <a:folHlink>
          <a:srgbClr val="F7E9A1"/>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B5DE6F"/>
        </a:accent1>
        <a:accent2>
          <a:srgbClr val="E6CF5C"/>
        </a:accent2>
        <a:accent3>
          <a:srgbClr val="FFFFFF"/>
        </a:accent3>
        <a:accent4>
          <a:srgbClr val="000000"/>
        </a:accent4>
        <a:accent5>
          <a:srgbClr val="D7ECBB"/>
        </a:accent5>
        <a:accent6>
          <a:srgbClr val="D0BB53"/>
        </a:accent6>
        <a:hlink>
          <a:srgbClr val="FFD9EB"/>
        </a:hlink>
        <a:folHlink>
          <a:srgbClr val="B2CC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тема">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Канцелариј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Канцелариј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ind_0500_slide</Template>
  <TotalTime>9227</TotalTime>
  <Words>1111</Words>
  <Application>Microsoft Office PowerPoint</Application>
  <PresentationFormat>On-screen Show (4:3)</PresentationFormat>
  <Paragraphs>289</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ind_0500_slide</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Phenix</dc:creator>
  <cp:lastModifiedBy>Demax971</cp:lastModifiedBy>
  <cp:revision>403</cp:revision>
  <cp:lastPrinted>2015-11-13T13:53:52Z</cp:lastPrinted>
  <dcterms:created xsi:type="dcterms:W3CDTF">2010-09-10T18:19:46Z</dcterms:created>
  <dcterms:modified xsi:type="dcterms:W3CDTF">2018-03-06T13:17:24Z</dcterms:modified>
</cp:coreProperties>
</file>